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68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337" r:id="rId3"/>
    <p:sldId id="281" r:id="rId4"/>
    <p:sldId id="347" r:id="rId5"/>
    <p:sldId id="335" r:id="rId6"/>
    <p:sldId id="351" r:id="rId7"/>
    <p:sldId id="346" r:id="rId8"/>
    <p:sldId id="356" r:id="rId9"/>
    <p:sldId id="344" r:id="rId10"/>
    <p:sldId id="379" r:id="rId11"/>
    <p:sldId id="358" r:id="rId12"/>
    <p:sldId id="359" r:id="rId13"/>
    <p:sldId id="366" r:id="rId14"/>
    <p:sldId id="360" r:id="rId15"/>
    <p:sldId id="361" r:id="rId16"/>
    <p:sldId id="362" r:id="rId17"/>
    <p:sldId id="363" r:id="rId18"/>
    <p:sldId id="364" r:id="rId19"/>
    <p:sldId id="365" r:id="rId20"/>
    <p:sldId id="374" r:id="rId21"/>
    <p:sldId id="376" r:id="rId22"/>
    <p:sldId id="377" r:id="rId23"/>
    <p:sldId id="378" r:id="rId24"/>
    <p:sldId id="324" r:id="rId25"/>
    <p:sldId id="339" r:id="rId26"/>
    <p:sldId id="340" r:id="rId27"/>
    <p:sldId id="341" r:id="rId28"/>
    <p:sldId id="368" r:id="rId29"/>
    <p:sldId id="370" r:id="rId30"/>
    <p:sldId id="353" r:id="rId31"/>
    <p:sldId id="371" r:id="rId32"/>
    <p:sldId id="372" r:id="rId33"/>
    <p:sldId id="332" r:id="rId34"/>
    <p:sldId id="298" r:id="rId35"/>
    <p:sldId id="334" r:id="rId36"/>
    <p:sldId id="348" r:id="rId37"/>
    <p:sldId id="333" r:id="rId38"/>
    <p:sldId id="342" r:id="rId39"/>
    <p:sldId id="380" r:id="rId40"/>
    <p:sldId id="367" r:id="rId41"/>
    <p:sldId id="381" r:id="rId42"/>
    <p:sldId id="352" r:id="rId43"/>
    <p:sldId id="35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A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75091" autoAdjust="0"/>
  </p:normalViewPr>
  <p:slideViewPr>
    <p:cSldViewPr snapToGrid="0">
      <p:cViewPr varScale="1">
        <p:scale>
          <a:sx n="85" d="100"/>
          <a:sy n="85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5991;&#20214;&#24402;&#26723;\&#30740;&#31350;&#35838;&#39064;\&#33258;&#28982;&#35821;&#35328;&#36716;&#27979;&#35797;&#29992;&#20363;\ata-empirical-data\Empirical%20Data\Bookstore\TCase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3e5c3cbc930d729/&#25991;&#26723;/setdroid_comparsion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ngl\Desktop\setdroid_ppt_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641463546988648"/>
          <c:y val="3.8758227453365282E-2"/>
          <c:w val="0.31966343190828289"/>
          <c:h val="0.7501542560806305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2-48FB-A009-59A513023C5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2-48FB-A009-59A513023C59}"/>
              </c:ext>
            </c:extLst>
          </c:dPt>
          <c:dLbls>
            <c:dLbl>
              <c:idx val="0"/>
              <c:layout>
                <c:manualLayout>
                  <c:x val="3.3071594669322475E-2"/>
                  <c:y val="-5.356362064545627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2672974924327"/>
                      <c:h val="0.169898590535900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732-48FB-A009-59A513023C59}"/>
                </c:ext>
              </c:extLst>
            </c:dLbl>
            <c:dLbl>
              <c:idx val="1"/>
              <c:layout>
                <c:manualLayout>
                  <c:x val="-3.8877296587926512E-2"/>
                  <c:y val="-1.6557305336832896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32-48FB-A009-59A513023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TCase1!$B$19:$B$20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TCase1!$C$19:$C$20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32-48FB-A009-59A513023C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65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294093932484218"/>
          <c:y val="0.87789917265279893"/>
          <c:w val="0.49862238141633025"/>
          <c:h val="9.9141558355863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Sheet1!$C$14</c:f>
              <c:strCache>
                <c:ptCount val="1"/>
                <c:pt idx="0">
                  <c:v>Crash bugs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Sheet1!$A$15:$B$19</c:f>
              <c:multiLvlStrCache>
                <c:ptCount val="5"/>
                <c:lvl>
                  <c:pt idx="0">
                    <c:v>PATDroid</c:v>
                  </c:pt>
                  <c:pt idx="1">
                    <c:v>SetDroid</c:v>
                  </c:pt>
                  <c:pt idx="2">
                    <c:v>Prefest</c:v>
                  </c:pt>
                  <c:pt idx="3">
                    <c:v>SetDroid</c:v>
                  </c:pt>
                  <c:pt idx="4">
                    <c:v>SetDroid</c:v>
                  </c:pt>
                </c:lvl>
                <c:lvl>
                  <c:pt idx="0">
                    <c:v>Permission</c:v>
                  </c:pt>
                  <c:pt idx="2">
                    <c:v>Connect and Location</c:v>
                  </c:pt>
                  <c:pt idx="4">
                    <c:v>Other</c:v>
                  </c:pt>
                </c:lvl>
              </c:multiLvlStrCache>
            </c:multiLvl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2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32-4258-BAE8-90F77852A099}"/>
            </c:ext>
          </c:extLst>
        </c:ser>
        <c:ser>
          <c:idx val="1"/>
          <c:order val="1"/>
          <c:tx>
            <c:strRef>
              <c:f>Sheet1!$D$14</c:f>
              <c:strCache>
                <c:ptCount val="1"/>
                <c:pt idx="0">
                  <c:v>Non-crashing bugs</c:v>
                </c:pt>
              </c:strCache>
            </c:strRef>
          </c:tx>
          <c:spPr>
            <a:solidFill>
              <a:srgbClr val="C4122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Sheet1!$A$15:$B$19</c:f>
              <c:multiLvlStrCache>
                <c:ptCount val="5"/>
                <c:lvl>
                  <c:pt idx="0">
                    <c:v>PATDroid</c:v>
                  </c:pt>
                  <c:pt idx="1">
                    <c:v>SetDroid</c:v>
                  </c:pt>
                  <c:pt idx="2">
                    <c:v>Prefest</c:v>
                  </c:pt>
                  <c:pt idx="3">
                    <c:v>SetDroid</c:v>
                  </c:pt>
                  <c:pt idx="4">
                    <c:v>SetDroid</c:v>
                  </c:pt>
                </c:lvl>
                <c:lvl>
                  <c:pt idx="0">
                    <c:v>Permission</c:v>
                  </c:pt>
                  <c:pt idx="2">
                    <c:v>Connect and Location</c:v>
                  </c:pt>
                  <c:pt idx="4">
                    <c:v>Other</c:v>
                  </c:pt>
                </c:lvl>
              </c:multiLvlStrCache>
            </c:multiLvlStrRef>
          </c:cat>
          <c:val>
            <c:numRef>
              <c:f>Sheet1!$D$15:$D$19</c:f>
              <c:numCache>
                <c:formatCode>General</c:formatCode>
                <c:ptCount val="5"/>
                <c:pt idx="0">
                  <c:v>0</c:v>
                </c:pt>
                <c:pt idx="1">
                  <c:v>8</c:v>
                </c:pt>
                <c:pt idx="2">
                  <c:v>0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32-4258-BAE8-90F77852A0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6015360"/>
        <c:axId val="1666004960"/>
      </c:barChart>
      <c:catAx>
        <c:axId val="166601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6004960"/>
        <c:crosses val="autoZero"/>
        <c:auto val="1"/>
        <c:lblAlgn val="ctr"/>
        <c:lblOffset val="10"/>
        <c:noMultiLvlLbl val="0"/>
      </c:catAx>
      <c:valAx>
        <c:axId val="166600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6015360"/>
        <c:crosses val="autoZero"/>
        <c:crossBetween val="between"/>
        <c:majorUnit val="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77943358568436"/>
          <c:y val="0.16237406251254358"/>
          <c:w val="0.78702516473797934"/>
          <c:h val="0.56842127472563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Apps were affected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Network and connect</c:v>
                </c:pt>
                <c:pt idx="1">
                  <c:v>Location and security</c:v>
                </c:pt>
                <c:pt idx="2">
                  <c:v>Sound</c:v>
                </c:pt>
                <c:pt idx="3">
                  <c:v>Battery</c:v>
                </c:pt>
                <c:pt idx="4">
                  <c:v>Display</c:v>
                </c:pt>
                <c:pt idx="5">
                  <c:v>Apps and notification</c:v>
                </c:pt>
                <c:pt idx="6">
                  <c:v>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68</c:v>
                </c:pt>
                <c:pt idx="1">
                  <c:v>10</c:v>
                </c:pt>
                <c:pt idx="2">
                  <c:v>16</c:v>
                </c:pt>
                <c:pt idx="3">
                  <c:v>10</c:v>
                </c:pt>
                <c:pt idx="4">
                  <c:v>78</c:v>
                </c:pt>
                <c:pt idx="5">
                  <c:v>49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C-4FDE-B034-03B36810FB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Setting defects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Network and connect</c:v>
                </c:pt>
                <c:pt idx="1">
                  <c:v>Location and security</c:v>
                </c:pt>
                <c:pt idx="2">
                  <c:v>Sound</c:v>
                </c:pt>
                <c:pt idx="3">
                  <c:v>Battery</c:v>
                </c:pt>
                <c:pt idx="4">
                  <c:v>Display</c:v>
                </c:pt>
                <c:pt idx="5">
                  <c:v>Apps and notification</c:v>
                </c:pt>
                <c:pt idx="6">
                  <c:v>Total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326</c:v>
                </c:pt>
                <c:pt idx="1">
                  <c:v>14</c:v>
                </c:pt>
                <c:pt idx="2">
                  <c:v>50</c:v>
                </c:pt>
                <c:pt idx="3">
                  <c:v>18</c:v>
                </c:pt>
                <c:pt idx="4">
                  <c:v>226</c:v>
                </c:pt>
                <c:pt idx="5">
                  <c:v>121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FC-4FDE-B034-03B36810F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62416"/>
        <c:axId val="1040278528"/>
      </c:barChart>
      <c:catAx>
        <c:axId val="101346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0278528"/>
        <c:crosses val="autoZero"/>
        <c:auto val="1"/>
        <c:lblAlgn val="ctr"/>
        <c:lblOffset val="100"/>
        <c:noMultiLvlLbl val="0"/>
      </c:catAx>
      <c:valAx>
        <c:axId val="104027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3462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42-42BC-B807-19609DF39F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9-4115-9B52-B1915DD9CA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A-4CA9-BD55-19146F077C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0-4B32-A740-C0304A3C4B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0-4B32-A740-C0304A3C4B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Sheet1!$A$10:$A$15</c:f>
              <c:strCache>
                <c:ptCount val="6"/>
                <c:pt idx="0">
                  <c:v>Other minor reasons</c:v>
                </c:pt>
                <c:pt idx="1">
                  <c:v>Mutual influence between settings</c:v>
                </c:pt>
                <c:pt idx="2">
                  <c:v>Lack of considering Android versions</c:v>
                </c:pt>
                <c:pt idx="3">
                  <c:v>Fail to adapt user interfaces</c:v>
                </c:pt>
                <c:pt idx="4">
                  <c:v>Lack of setting checks</c:v>
                </c:pt>
                <c:pt idx="5">
                  <c:v>Incorrect callback implementations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33</c:v>
                </c:pt>
                <c:pt idx="1">
                  <c:v>12</c:v>
                </c:pt>
                <c:pt idx="2">
                  <c:v>27</c:v>
                </c:pt>
                <c:pt idx="3">
                  <c:v>103</c:v>
                </c:pt>
                <c:pt idx="4">
                  <c:v>143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0-4B32-A740-C0304A3C4B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64943504"/>
        <c:axId val="1660728160"/>
      </c:barChart>
      <c:catAx>
        <c:axId val="166494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0728160"/>
        <c:crosses val="autoZero"/>
        <c:auto val="1"/>
        <c:lblAlgn val="ctr"/>
        <c:lblOffset val="100"/>
        <c:noMultiLvlLbl val="0"/>
      </c:catAx>
      <c:valAx>
        <c:axId val="166072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494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#Bug Reports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Sheet1!$A$18:$A$22</c:f>
              <c:strCache>
                <c:ptCount val="5"/>
                <c:pt idx="0">
                  <c:v>Crash</c:v>
                </c:pt>
                <c:pt idx="1">
                  <c:v>Disrespect of setting changes</c:v>
                </c:pt>
                <c:pt idx="2">
                  <c:v>Problematic UI display</c:v>
                </c:pt>
                <c:pt idx="3">
                  <c:v>Function failure</c:v>
                </c:pt>
                <c:pt idx="4">
                  <c:v>Others</c:v>
                </c:pt>
              </c:strCache>
            </c:strRef>
          </c:cat>
          <c:val>
            <c:numRef>
              <c:f>Sheet1!$B$18:$B$22</c:f>
              <c:numCache>
                <c:formatCode>General</c:formatCode>
                <c:ptCount val="5"/>
                <c:pt idx="0">
                  <c:v>315</c:v>
                </c:pt>
                <c:pt idx="1">
                  <c:v>285</c:v>
                </c:pt>
                <c:pt idx="2">
                  <c:v>218</c:v>
                </c:pt>
                <c:pt idx="3">
                  <c:v>197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54-499A-ACF8-B78D677171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46727312"/>
        <c:axId val="1121827184"/>
      </c:barChart>
      <c:catAx>
        <c:axId val="10467273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121827184"/>
        <c:crosses val="autoZero"/>
        <c:auto val="1"/>
        <c:lblAlgn val="ctr"/>
        <c:lblOffset val="100"/>
        <c:noMultiLvlLbl val="0"/>
      </c:catAx>
      <c:valAx>
        <c:axId val="1121827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4672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0.55485</cdr:x>
      <cdr:y>0.05001</cdr:y>
    </cdr:from>
    <cdr:to>
      <cdr:x>0.55485</cdr:x>
      <cdr:y>0.97858</cdr:y>
    </cdr:to>
    <cdr:cxnSp macro="">
      <cdr:nvCxnSpPr>
        <cdr:cNvPr id="3" name="直接连接符 2">
          <a:extLst xmlns:a="http://schemas.openxmlformats.org/drawingml/2006/main">
            <a:ext uri="{FF2B5EF4-FFF2-40B4-BE49-F238E27FC236}">
              <a16:creationId xmlns:a16="http://schemas.microsoft.com/office/drawing/2014/main" id="{4E4AD407-24F1-4E00-957A-10BF174A4325}"/>
            </a:ext>
          </a:extLst>
        </cdr:cNvPr>
        <cdr:cNvCxnSpPr/>
      </cdr:nvCxnSpPr>
      <cdr:spPr>
        <a:xfrm xmlns:a="http://schemas.openxmlformats.org/drawingml/2006/main" flipV="1">
          <a:off x="4969143" y="175877"/>
          <a:ext cx="0" cy="326592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75000"/>
            </a:schemeClr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0.8413</cdr:x>
      <cdr:y>0.05277</cdr:y>
    </cdr:from>
    <cdr:to>
      <cdr:x>0.8413</cdr:x>
      <cdr:y>0.98135</cdr:y>
    </cdr:to>
    <cdr:cxnSp macro="">
      <cdr:nvCxnSpPr>
        <cdr:cNvPr id="8" name="直接连接符 7">
          <a:extLst xmlns:a="http://schemas.openxmlformats.org/drawingml/2006/main">
            <a:ext uri="{FF2B5EF4-FFF2-40B4-BE49-F238E27FC236}">
              <a16:creationId xmlns:a16="http://schemas.microsoft.com/office/drawing/2014/main" id="{A3FB7FD6-ADA0-4004-9158-8858263F18D5}"/>
            </a:ext>
          </a:extLst>
        </cdr:cNvPr>
        <cdr:cNvCxnSpPr/>
      </cdr:nvCxnSpPr>
      <cdr:spPr>
        <a:xfrm xmlns:a="http://schemas.openxmlformats.org/drawingml/2006/main" flipV="1">
          <a:off x="7534542" y="185617"/>
          <a:ext cx="0" cy="326592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75000"/>
            </a:schemeClr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0.9845</cdr:x>
      <cdr:y>0.05251</cdr:y>
    </cdr:from>
    <cdr:to>
      <cdr:x>0.9845</cdr:x>
      <cdr:y>0.98109</cdr:y>
    </cdr:to>
    <cdr:cxnSp macro="">
      <cdr:nvCxnSpPr>
        <cdr:cNvPr id="9" name="直接连接符 8">
          <a:extLst xmlns:a="http://schemas.openxmlformats.org/drawingml/2006/main">
            <a:ext uri="{FF2B5EF4-FFF2-40B4-BE49-F238E27FC236}">
              <a16:creationId xmlns:a16="http://schemas.microsoft.com/office/drawing/2014/main" id="{BA7DBF33-408E-41A8-98E3-2068CD65AC11}"/>
            </a:ext>
          </a:extLst>
        </cdr:cNvPr>
        <cdr:cNvCxnSpPr/>
      </cdr:nvCxnSpPr>
      <cdr:spPr>
        <a:xfrm xmlns:a="http://schemas.openxmlformats.org/drawingml/2006/main" flipV="1">
          <a:off x="8817079" y="184702"/>
          <a:ext cx="0" cy="326592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75000"/>
            </a:schemeClr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63C0E9-133F-444E-8284-728FB27A4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E3BB60-BDBB-495D-B298-59B7CC4AD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25A87-F433-4AC0-9B9C-08DA98E31629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47660E-F080-4F9C-96A3-80EA5B63F3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C508C3-5CF1-45C6-BB09-8A6D1BECAA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08FA4-6C3A-4716-A0C6-A5ED59DF5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346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99B4B-68F7-4718-8713-ABF1612E3771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A505-6DF1-42D0-BED5-23A16EE50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1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8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50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43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3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97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4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968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8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B188D-8EA2-4D1B-89E4-D40B5A7A75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5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58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5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31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14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0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928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02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78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292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02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155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75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29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49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83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790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3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257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71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41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6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17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27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26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558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3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19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9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7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8A505-6DF1-42D0-BED5-23A16EE50C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9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CDE11-1488-4B0F-86E9-60FCFFC17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8CCEB-51F4-4FE8-8D91-66F114FC5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7063D-66DC-45F9-96C1-707B976E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1BF4-B783-44A3-B2BC-3E27EAD8FED0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2DE7D-2836-44E9-9B39-5FD6E7FF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B02A4-9E6C-4809-AC07-2B7EBAAB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400" y="6356351"/>
            <a:ext cx="482600" cy="501650"/>
          </a:xfrm>
        </p:spPr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32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FFF29-EF0E-4420-8179-FD7F43F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4492FB-15B2-4D9B-A0EF-EC8E5A772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38482-2683-403A-9631-A11884C1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412B-85A2-4286-A86E-9E9B819AE7B0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ECF1A-F8C8-4FD5-B37C-87C1135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FB718-5453-442E-8822-34E8A86B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855E31-0214-4AB6-B4E5-9FDD6C77F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161A30-8C2D-41AE-A810-F72650188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9CD124-970E-4270-BF4A-E78CCEAC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D4D0-CAD5-4CF4-B739-B1A965843442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ABD05-CE6A-4D9E-A0E8-779E3EA0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1A5BA-7F06-4B67-882D-35C5DD5B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8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5E4FA70-C4AB-4EF2-9A1E-37425527EBE7}"/>
              </a:ext>
            </a:extLst>
          </p:cNvPr>
          <p:cNvSpPr/>
          <p:nvPr userDrawn="1"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4A2E85-E80E-409F-85EA-A9461098E9DD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32227-502A-4AE1-B579-673C65023B9C}"/>
              </a:ext>
            </a:extLst>
          </p:cNvPr>
          <p:cNvSpPr/>
          <p:nvPr userDrawn="1"/>
        </p:nvSpPr>
        <p:spPr>
          <a:xfrm>
            <a:off x="11353799" y="6492874"/>
            <a:ext cx="838201" cy="365126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3B9E8-870D-4C4A-8C7F-B81599B0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720A87-4053-4034-8C5F-5AE5F30B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3"/>
            <a:ext cx="2202872" cy="365127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57DF9-82CE-4DBB-897D-2CDF53D3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40487"/>
            <a:ext cx="533400" cy="469900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B1FF32-DF10-4C74-8123-003EAA99CC6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BDF16C-F955-4166-AC0C-9DC4FF99C502}"/>
              </a:ext>
            </a:extLst>
          </p:cNvPr>
          <p:cNvSpPr/>
          <p:nvPr userDrawn="1"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203624-6644-496D-B940-A5777960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65"/>
            <a:ext cx="4210050" cy="73183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014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72E8E-FFBB-4022-82DE-2100285C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8A91D0-581E-4F80-84A2-C080CBB1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4BE03-DC8E-4241-868B-CD59310F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BC27-ED4B-4EBC-BBC3-564B7FB93655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6A50A-8A70-418F-A8CF-97BC09C6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6C75E-6B94-486A-9C59-119E8158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3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E902A-D6E0-44C2-A73F-931D5B60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B3697A-AA7F-4E32-BB26-FEFB38BF4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710162-77E8-4F8B-94C4-8F87F505A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F6C09-AD19-4E58-99CA-7A72ADFF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3D40-6958-442D-BE0D-7C0C56793F03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BF59C5-8630-4A69-86BA-34B9C331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E9330C-264A-4516-9643-14894A10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8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3E5B-5E43-4B9F-AF11-A65BF2BF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6954D-CDCD-4B70-8A0E-DB956A00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DFE054-40EA-42BF-99D5-20C92A7F6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739DC-BF77-436C-B371-D18F9BE0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FB0224-93F9-47A2-BD3A-7128CA90A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32BECC-73AE-480F-A83A-B65387AB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37B0-7A77-42E8-91AE-4835C370FB63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CDB281-4FB1-40BD-A2FC-E1A79F87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D04A13-AA45-4FC9-803E-021C3998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95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571E1-C1C6-49AE-96D5-6A565684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F11F79-6372-4524-8B6B-1B796793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706C-6FF1-459F-88C0-92378C4D65EF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20D2A8-A757-4BE0-9C1D-FEF1AEB7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99994-F2EE-4B4B-9122-E4802E3A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82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4A2FCD-A28F-42C8-AB52-B480F029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4078-B9D8-4646-AE6E-01F151FDBB03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6F6FA8-B9BD-4CD8-B3FC-7E136378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8EB766-DFF1-4CFE-81B4-2695E809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6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A74AB-A45E-4BC3-9049-935BD532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69D50-4A9E-4C8D-AED6-D9A1C582B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B504B4-F950-4C74-A29C-EFBFEDA83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D2EC0C-8EAB-428F-A9FD-4943A34F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0C53-49E9-4433-B6A9-5EEB8B23CD8B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1AECDD-AAF4-4766-BB1F-D92626DF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12FF7E-5D4D-44C5-822A-C44330E7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53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49785-FA4A-4D90-985D-6A85F555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822E32-0FBA-4DFB-AFA6-91AF079FC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0B3154-A2CA-4AC6-BFB0-AB81CD14F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E403DA-28D0-48EF-8FB6-3F201F4C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62B-B122-4EBF-9FC4-5805042B8AC0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8D8CD-4DF6-45E7-952E-E48E5A2E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01A003-EAA2-45B6-AEDB-887B0B19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36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286362-EEFA-4088-B577-13A64463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FF292-67D1-46BF-B7F8-D9F35C64B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58FAE0-7F34-46CB-B35D-EA69986A5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CB395-DD95-453C-9E56-4DBC6C21F34B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40A64-A75E-49F5-8342-46FF4107B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BCC0E-A0BE-4A98-91B7-41D2A4248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00" y="6388100"/>
            <a:ext cx="533400" cy="469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1FF32-DF10-4C74-8123-003EAA99C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4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9" Type="http://schemas.openxmlformats.org/officeDocument/2006/relationships/image" Target="../media/image620.png"/><Relationship Id="rId3" Type="http://schemas.openxmlformats.org/officeDocument/2006/relationships/image" Target="../media/image77.png"/><Relationship Id="rId42" Type="http://schemas.openxmlformats.org/officeDocument/2006/relationships/image" Target="../media/image650.png"/><Relationship Id="rId47" Type="http://schemas.openxmlformats.org/officeDocument/2006/relationships/image" Target="../media/image7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38" Type="http://schemas.openxmlformats.org/officeDocument/2006/relationships/image" Target="../media/image61.png"/><Relationship Id="rId46" Type="http://schemas.openxmlformats.org/officeDocument/2006/relationships/image" Target="../media/image690.png"/><Relationship Id="rId2" Type="http://schemas.openxmlformats.org/officeDocument/2006/relationships/notesSlide" Target="../notesSlides/notesSlide28.xml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37" Type="http://schemas.openxmlformats.org/officeDocument/2006/relationships/image" Target="../media/image113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84.png"/><Relationship Id="rId36" Type="http://schemas.openxmlformats.org/officeDocument/2006/relationships/image" Target="../media/image112.png"/><Relationship Id="rId49" Type="http://schemas.openxmlformats.org/officeDocument/2006/relationships/image" Target="../media/image72.png"/><Relationship Id="rId10" Type="http://schemas.openxmlformats.org/officeDocument/2006/relationships/image" Target="../media/image89.png"/><Relationship Id="rId44" Type="http://schemas.openxmlformats.org/officeDocument/2006/relationships/image" Target="../media/image670.png"/><Relationship Id="rId4" Type="http://schemas.openxmlformats.org/officeDocument/2006/relationships/image" Target="../media/image78.png"/><Relationship Id="rId9" Type="http://schemas.openxmlformats.org/officeDocument/2006/relationships/image" Target="../media/image88.png"/><Relationship Id="rId43" Type="http://schemas.openxmlformats.org/officeDocument/2006/relationships/image" Target="../media/image660.png"/><Relationship Id="rId48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.png"/><Relationship Id="rId39" Type="http://schemas.openxmlformats.org/officeDocument/2006/relationships/image" Target="../media/image74.png"/><Relationship Id="rId3" Type="http://schemas.openxmlformats.org/officeDocument/2006/relationships/image" Target="../media/image61.png"/><Relationship Id="rId42" Type="http://schemas.openxmlformats.org/officeDocument/2006/relationships/image" Target="../media/image79.png"/><Relationship Id="rId47" Type="http://schemas.openxmlformats.org/officeDocument/2006/relationships/image" Target="../media/image93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38" Type="http://schemas.openxmlformats.org/officeDocument/2006/relationships/image" Target="../media/image73.png"/><Relationship Id="rId46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37" Type="http://schemas.openxmlformats.org/officeDocument/2006/relationships/image" Target="../media/image113.png"/><Relationship Id="rId40" Type="http://schemas.openxmlformats.org/officeDocument/2006/relationships/image" Target="../media/image75.png"/><Relationship Id="rId45" Type="http://schemas.openxmlformats.org/officeDocument/2006/relationships/image" Target="../media/image82.png"/><Relationship Id="rId5" Type="http://schemas.openxmlformats.org/officeDocument/2006/relationships/image" Target="../media/image63.png"/><Relationship Id="rId36" Type="http://schemas.openxmlformats.org/officeDocument/2006/relationships/image" Target="../media/image112.png"/><Relationship Id="rId49" Type="http://schemas.openxmlformats.org/officeDocument/2006/relationships/image" Target="../media/image95.png"/><Relationship Id="rId10" Type="http://schemas.openxmlformats.org/officeDocument/2006/relationships/image" Target="../media/image68.png"/><Relationship Id="rId44" Type="http://schemas.openxmlformats.org/officeDocument/2006/relationships/image" Target="../media/image81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940.png"/><Relationship Id="rId18" Type="http://schemas.openxmlformats.org/officeDocument/2006/relationships/image" Target="../media/image99.png"/><Relationship Id="rId26" Type="http://schemas.openxmlformats.org/officeDocument/2006/relationships/image" Target="../media/image830.png"/><Relationship Id="rId3" Type="http://schemas.openxmlformats.org/officeDocument/2006/relationships/image" Target="../media/image840.png"/><Relationship Id="rId21" Type="http://schemas.openxmlformats.org/officeDocument/2006/relationships/image" Target="../media/image1000.png"/><Relationship Id="rId7" Type="http://schemas.openxmlformats.org/officeDocument/2006/relationships/image" Target="../media/image881.png"/><Relationship Id="rId12" Type="http://schemas.openxmlformats.org/officeDocument/2006/relationships/image" Target="../media/image930.png"/><Relationship Id="rId17" Type="http://schemas.openxmlformats.org/officeDocument/2006/relationships/image" Target="../media/image98.png"/><Relationship Id="rId25" Type="http://schemas.openxmlformats.org/officeDocument/2006/relationships/image" Target="../media/image82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24" Type="http://schemas.openxmlformats.org/officeDocument/2006/relationships/image" Target="../media/image101.png"/><Relationship Id="rId5" Type="http://schemas.openxmlformats.org/officeDocument/2006/relationships/image" Target="../media/image860.png"/><Relationship Id="rId15" Type="http://schemas.openxmlformats.org/officeDocument/2006/relationships/image" Target="../media/image96.png"/><Relationship Id="rId23" Type="http://schemas.openxmlformats.org/officeDocument/2006/relationships/image" Target="../media/image36.png"/><Relationship Id="rId28" Type="http://schemas.openxmlformats.org/officeDocument/2006/relationships/image" Target="../media/image103.png"/><Relationship Id="rId10" Type="http://schemas.openxmlformats.org/officeDocument/2006/relationships/image" Target="../media/image910.png"/><Relationship Id="rId19" Type="http://schemas.openxmlformats.org/officeDocument/2006/relationships/image" Target="../media/image10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Relationship Id="rId22" Type="http://schemas.openxmlformats.org/officeDocument/2006/relationships/image" Target="../media/image800.png"/><Relationship Id="rId27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.png"/><Relationship Id="rId39" Type="http://schemas.openxmlformats.org/officeDocument/2006/relationships/image" Target="../media/image74.png"/><Relationship Id="rId3" Type="http://schemas.openxmlformats.org/officeDocument/2006/relationships/image" Target="../media/image61.png"/><Relationship Id="rId42" Type="http://schemas.openxmlformats.org/officeDocument/2006/relationships/image" Target="../media/image79.png"/><Relationship Id="rId47" Type="http://schemas.openxmlformats.org/officeDocument/2006/relationships/image" Target="../media/image93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38" Type="http://schemas.openxmlformats.org/officeDocument/2006/relationships/image" Target="../media/image73.png"/><Relationship Id="rId46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37" Type="http://schemas.openxmlformats.org/officeDocument/2006/relationships/image" Target="../media/image113.png"/><Relationship Id="rId40" Type="http://schemas.openxmlformats.org/officeDocument/2006/relationships/image" Target="../media/image75.png"/><Relationship Id="rId45" Type="http://schemas.openxmlformats.org/officeDocument/2006/relationships/image" Target="../media/image82.png"/><Relationship Id="rId5" Type="http://schemas.openxmlformats.org/officeDocument/2006/relationships/image" Target="../media/image63.png"/><Relationship Id="rId36" Type="http://schemas.openxmlformats.org/officeDocument/2006/relationships/image" Target="../media/image112.png"/><Relationship Id="rId49" Type="http://schemas.openxmlformats.org/officeDocument/2006/relationships/image" Target="../media/image95.png"/><Relationship Id="rId10" Type="http://schemas.openxmlformats.org/officeDocument/2006/relationships/image" Target="../media/image68.png"/><Relationship Id="rId44" Type="http://schemas.openxmlformats.org/officeDocument/2006/relationships/image" Target="../media/image81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104.png"/><Relationship Id="rId43" Type="http://schemas.openxmlformats.org/officeDocument/2006/relationships/image" Target="../media/image80.png"/><Relationship Id="rId48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26178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10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3" Type="http://schemas.openxmlformats.org/officeDocument/2006/relationships/image" Target="../media/image35.png"/><Relationship Id="rId21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5" Type="http://schemas.openxmlformats.org/officeDocument/2006/relationships/image" Target="../media/image19.png"/><Relationship Id="rId10" Type="http://schemas.openxmlformats.org/officeDocument/2006/relationships/image" Target="../media/image31.png"/><Relationship Id="rId19" Type="http://schemas.openxmlformats.org/officeDocument/2006/relationships/image" Target="../media/image23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487B86-8F5F-4BFD-8E98-F12C81538C13}"/>
              </a:ext>
            </a:extLst>
          </p:cNvPr>
          <p:cNvSpPr/>
          <p:nvPr/>
        </p:nvSpPr>
        <p:spPr>
          <a:xfrm>
            <a:off x="0" y="918098"/>
            <a:ext cx="12192000" cy="1993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2710B-2D1F-4CC1-A068-6BB6EFCE3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522" y="1122363"/>
            <a:ext cx="10380956" cy="14344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and Finding System Setting-Related Defects in Android Apps</a:t>
            </a:r>
            <a:endParaRPr lang="zh-CN" alt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89FAD9-3EEC-4196-82DA-979591E86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6829"/>
            <a:ext cx="9144000" cy="797782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Jingling Sun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Ting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Junxin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Li, Zhen Dong, 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Geguang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Pu, Tao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Zhendong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798610-50EC-4438-8F98-7F0BA6285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2" y="5507586"/>
            <a:ext cx="1165748" cy="1165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67175E-29CE-4892-A31C-B03C635C4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61" y="5507586"/>
            <a:ext cx="1159497" cy="11594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359C41-C8C4-4421-8998-71F6D593B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73" y="5507586"/>
            <a:ext cx="2535810" cy="117037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5D0446-5265-4183-9886-44676618FC59}"/>
              </a:ext>
            </a:extLst>
          </p:cNvPr>
          <p:cNvGrpSpPr>
            <a:grpSpLocks noChangeAspect="1"/>
          </p:cNvGrpSpPr>
          <p:nvPr/>
        </p:nvGrpSpPr>
        <p:grpSpPr>
          <a:xfrm>
            <a:off x="7422026" y="5381278"/>
            <a:ext cx="1811001" cy="1296682"/>
            <a:chOff x="8271493" y="4755016"/>
            <a:chExt cx="1993113" cy="142707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75F9635-8D5A-481F-B25F-33274852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493" y="4755016"/>
              <a:ext cx="1993113" cy="116922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D443796-7349-4338-92E4-B347722C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634" y="5939902"/>
              <a:ext cx="1458832" cy="242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87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7A0A08-724F-4455-A4B8-CCE2C05FB49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29F2D1-8E78-4B10-BDA4-2D5517107B0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IMPACT </a:t>
            </a:r>
            <a:endParaRPr lang="zh-CN" altLang="en-US" sz="3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BD965C-AED3-4D06-A0AC-BFD2DF1D4DB5}"/>
              </a:ext>
            </a:extLst>
          </p:cNvPr>
          <p:cNvSpPr txBox="1"/>
          <p:nvPr/>
        </p:nvSpPr>
        <p:spPr>
          <a:xfrm>
            <a:off x="1075349" y="5797801"/>
            <a:ext cx="98107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(162/180) of </a:t>
            </a:r>
            <a:r>
              <a:rPr lang="en-US" altLang="zh-CN" sz="2400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ever affected by setting defects.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BABB73-B8F9-465A-8123-1632BFCFDFE3}"/>
              </a:ext>
            </a:extLst>
          </p:cNvPr>
          <p:cNvSpPr txBox="1"/>
          <p:nvPr/>
        </p:nvSpPr>
        <p:spPr>
          <a:xfrm>
            <a:off x="1658981" y="1265988"/>
            <a:ext cx="8874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Statistics of the impact of setting defects on the 180 apps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AA998B-2E25-4E80-B0F3-15C5FCE2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B782AC5E-D407-407A-BA8D-9AE86BF4FC49}"/>
              </a:ext>
            </a:extLst>
          </p:cNvPr>
          <p:cNvGraphicFramePr>
            <a:graphicFrameLocks/>
          </p:cNvGraphicFramePr>
          <p:nvPr/>
        </p:nvGraphicFramePr>
        <p:xfrm>
          <a:off x="1400221" y="1485774"/>
          <a:ext cx="9132795" cy="3886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625DB81A-1E52-4183-B05D-20474AE96BE4}"/>
              </a:ext>
            </a:extLst>
          </p:cNvPr>
          <p:cNvSpPr/>
          <p:nvPr/>
        </p:nvSpPr>
        <p:spPr>
          <a:xfrm>
            <a:off x="9751232" y="4725403"/>
            <a:ext cx="200025" cy="12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F24EFE-FC30-4076-A5E9-860DA69C3ED7}"/>
              </a:ext>
            </a:extLst>
          </p:cNvPr>
          <p:cNvSpPr/>
          <p:nvPr/>
        </p:nvSpPr>
        <p:spPr>
          <a:xfrm>
            <a:off x="9751232" y="4909096"/>
            <a:ext cx="200025" cy="12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E25881-B1DA-41E8-AA98-4D688A5FC7E4}"/>
              </a:ext>
            </a:extLst>
          </p:cNvPr>
          <p:cNvSpPr txBox="1"/>
          <p:nvPr/>
        </p:nvSpPr>
        <p:spPr>
          <a:xfrm>
            <a:off x="9644563" y="4646250"/>
            <a:ext cx="476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162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011661-EFC6-456E-97C1-A3862BC63B92}"/>
              </a:ext>
            </a:extLst>
          </p:cNvPr>
          <p:cNvSpPr txBox="1"/>
          <p:nvPr/>
        </p:nvSpPr>
        <p:spPr>
          <a:xfrm>
            <a:off x="9594556" y="4847230"/>
            <a:ext cx="5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1,074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CA614A7-BA0D-4283-9A1E-1DEA14D2FF95}"/>
              </a:ext>
            </a:extLst>
          </p:cNvPr>
          <p:cNvSpPr/>
          <p:nvPr/>
        </p:nvSpPr>
        <p:spPr>
          <a:xfrm>
            <a:off x="9628783" y="4655512"/>
            <a:ext cx="452439" cy="261610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4FB4AF-09BA-442E-A022-98972B53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BAF87FC-55BA-47B5-A9AC-3BFDEA86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E97925-A526-43D5-A7E9-DD0E01E7B98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8EDD59-D7ED-4B2A-BE32-BECB1B79DE9F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37E49829-9770-4F18-BC59-2E91170E7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033104"/>
              </p:ext>
            </p:extLst>
          </p:nvPr>
        </p:nvGraphicFramePr>
        <p:xfrm>
          <a:off x="2192933" y="179081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BC31C0A5-C029-4A05-B9AF-BDFF4A7E4DDD}"/>
              </a:ext>
            </a:extLst>
          </p:cNvPr>
          <p:cNvSpPr/>
          <p:nvPr/>
        </p:nvSpPr>
        <p:spPr>
          <a:xfrm>
            <a:off x="2816095" y="1011100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0CE2E3-FAFE-4BAD-B223-A941141765FB}"/>
              </a:ext>
            </a:extLst>
          </p:cNvPr>
          <p:cNvSpPr txBox="1"/>
          <p:nvPr/>
        </p:nvSpPr>
        <p:spPr>
          <a:xfrm>
            <a:off x="9112682" y="489418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B18B67-C2E8-4BAC-8EB2-91ED3DBB9939}"/>
              </a:ext>
            </a:extLst>
          </p:cNvPr>
          <p:cNvSpPr txBox="1"/>
          <p:nvPr/>
        </p:nvSpPr>
        <p:spPr>
          <a:xfrm>
            <a:off x="800099" y="5379513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Incorrect callback implementations, lack of setting checks and fail to adapt user interfaces are responsible for 85.1% of setting defects. 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5D673CF8-9CA7-456B-AB5A-F3FA6D8AE1AA}"/>
              </a:ext>
            </a:extLst>
          </p:cNvPr>
          <p:cNvSpPr/>
          <p:nvPr/>
        </p:nvSpPr>
        <p:spPr>
          <a:xfrm>
            <a:off x="9163532" y="1924443"/>
            <a:ext cx="476250" cy="1521014"/>
          </a:xfrm>
          <a:prstGeom prst="rightBrace">
            <a:avLst/>
          </a:prstGeom>
          <a:ln w="19050">
            <a:solidFill>
              <a:srgbClr val="B60A2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3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A716E1-8133-4910-9928-58A245E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F56F01-BC01-4AA1-AF0C-C09CEA79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04607F-4CDC-48CB-9525-D7831AF6D123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0AE4BA-DFFF-46E1-BDA0-0A70598E607B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0D5520-9AD4-477A-92E1-98511D606881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Incorrect callback implementations</a:t>
            </a:r>
            <a:endParaRPr lang="zh-CN" altLang="en-US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74C2B886-B617-41FE-BCCE-08A060B58232}"/>
              </a:ext>
            </a:extLst>
          </p:cNvPr>
          <p:cNvGraphicFramePr>
            <a:graphicFrameLocks/>
          </p:cNvGraphicFramePr>
          <p:nvPr/>
        </p:nvGraphicFramePr>
        <p:xfrm>
          <a:off x="2189784" y="227089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3A597EA2-E4A6-49B0-A4EA-1BF5A338047C}"/>
              </a:ext>
            </a:extLst>
          </p:cNvPr>
          <p:cNvSpPr/>
          <p:nvPr/>
        </p:nvSpPr>
        <p:spPr>
          <a:xfrm>
            <a:off x="2812946" y="1251139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87951B4-2483-44AA-B8CA-B237C6A0AF4A}"/>
              </a:ext>
            </a:extLst>
          </p:cNvPr>
          <p:cNvSpPr/>
          <p:nvPr/>
        </p:nvSpPr>
        <p:spPr>
          <a:xfrm>
            <a:off x="2105025" y="2474031"/>
            <a:ext cx="2670175" cy="365316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CB7F87-8DE8-4072-B494-C63092373C1E}"/>
              </a:ext>
            </a:extLst>
          </p:cNvPr>
          <p:cNvSpPr txBox="1"/>
          <p:nvPr/>
        </p:nvSpPr>
        <p:spPr>
          <a:xfrm>
            <a:off x="8999370" y="537426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5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A716E1-8133-4910-9928-58A245E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F56F01-BC01-4AA1-AF0C-C09CEA79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04607F-4CDC-48CB-9525-D7831AF6D123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0AE4BA-DFFF-46E1-BDA0-0A70598E607B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0D5520-9AD4-477A-92E1-98511D606881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Incorrect callback implementations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235C68-7187-41C7-BAF0-4A715EE2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52" y="1796032"/>
            <a:ext cx="4074790" cy="3265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ED7AF-05FC-4209-B662-F8C0876D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504" y="4079381"/>
            <a:ext cx="4257143" cy="47619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573C7DB-45CD-4A1B-BBEE-409389FCD205}"/>
              </a:ext>
            </a:extLst>
          </p:cNvPr>
          <p:cNvSpPr/>
          <p:nvPr/>
        </p:nvSpPr>
        <p:spPr>
          <a:xfrm>
            <a:off x="1498863" y="3667095"/>
            <a:ext cx="3836708" cy="1272550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B593472-4F57-4938-9A22-96B02B346A2A}"/>
              </a:ext>
            </a:extLst>
          </p:cNvPr>
          <p:cNvCxnSpPr/>
          <p:nvPr/>
        </p:nvCxnSpPr>
        <p:spPr>
          <a:xfrm>
            <a:off x="5637229" y="4317476"/>
            <a:ext cx="980388" cy="0"/>
          </a:xfrm>
          <a:prstGeom prst="straightConnector1">
            <a:avLst/>
          </a:prstGeom>
          <a:ln w="28575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9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2A2D15-3C27-4816-B141-2000A410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621838F-9455-45BB-B6F4-451BFD77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328252-D629-4C94-A66B-ABC9BC0104E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DC9B6-BED0-4629-831E-65B7648A2C27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721FBF-0872-46EC-95B2-D6D56FFCD5C9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Incorrect callback implementations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C163467-8458-48AD-9043-81F797A75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5" y="1533124"/>
            <a:ext cx="1830310" cy="3979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CE1040-5EFA-4DAD-865F-DD3A3068F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96" y="1533122"/>
            <a:ext cx="1830311" cy="3979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B788F0-E7B3-4ED2-B27A-40DF77883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0" y="1533124"/>
            <a:ext cx="1830311" cy="3979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789F35-B115-4B30-90CB-42AF5B21A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92" y="1533124"/>
            <a:ext cx="1830311" cy="397977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1E1DBF7-7F8E-4848-B7F8-7690F9F5EBF8}"/>
              </a:ext>
            </a:extLst>
          </p:cNvPr>
          <p:cNvCxnSpPr>
            <a:cxnSpLocks/>
          </p:cNvCxnSpPr>
          <p:nvPr/>
        </p:nvCxnSpPr>
        <p:spPr>
          <a:xfrm>
            <a:off x="7275003" y="853440"/>
            <a:ext cx="0" cy="55067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7470318-A3ED-4A4A-B219-84EB1D0E1F8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601603" y="3523013"/>
            <a:ext cx="4866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A6736B4-7045-400B-8494-C48B94869F07}"/>
              </a:ext>
            </a:extLst>
          </p:cNvPr>
          <p:cNvCxnSpPr>
            <a:cxnSpLocks/>
          </p:cNvCxnSpPr>
          <p:nvPr/>
        </p:nvCxnSpPr>
        <p:spPr>
          <a:xfrm>
            <a:off x="9461739" y="3523011"/>
            <a:ext cx="48665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D34330F-7184-4330-8F6F-D070591B3669}"/>
              </a:ext>
            </a:extLst>
          </p:cNvPr>
          <p:cNvSpPr/>
          <p:nvPr/>
        </p:nvSpPr>
        <p:spPr>
          <a:xfrm>
            <a:off x="6481953" y="1649461"/>
            <a:ext cx="436619" cy="264385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0F42BB-DAC2-4274-8216-53B5200DB8AB}"/>
              </a:ext>
            </a:extLst>
          </p:cNvPr>
          <p:cNvSpPr/>
          <p:nvPr/>
        </p:nvSpPr>
        <p:spPr>
          <a:xfrm>
            <a:off x="11342088" y="1649459"/>
            <a:ext cx="436619" cy="264385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6EE58B-2392-47F3-B7ED-14EE045550ED}"/>
              </a:ext>
            </a:extLst>
          </p:cNvPr>
          <p:cNvSpPr/>
          <p:nvPr/>
        </p:nvSpPr>
        <p:spPr>
          <a:xfrm>
            <a:off x="3686448" y="4898844"/>
            <a:ext cx="821464" cy="303965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C84103-2EFA-4289-834A-8D7C48721F19}"/>
              </a:ext>
            </a:extLst>
          </p:cNvPr>
          <p:cNvSpPr/>
          <p:nvPr/>
        </p:nvSpPr>
        <p:spPr>
          <a:xfrm>
            <a:off x="7631442" y="4250624"/>
            <a:ext cx="1830297" cy="420729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9AB3AC-CE8D-48C6-8579-493D57C88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" y="1533124"/>
            <a:ext cx="1864986" cy="3979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4D608D1-49D1-47E3-A257-FA0450E31C38}"/>
              </a:ext>
            </a:extLst>
          </p:cNvPr>
          <p:cNvSpPr/>
          <p:nvPr/>
        </p:nvSpPr>
        <p:spPr>
          <a:xfrm>
            <a:off x="415504" y="4250626"/>
            <a:ext cx="1864986" cy="420729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7A69CCF-DC6C-4E02-9DFA-CBDD70DA5D8D}"/>
              </a:ext>
            </a:extLst>
          </p:cNvPr>
          <p:cNvCxnSpPr>
            <a:cxnSpLocks/>
          </p:cNvCxnSpPr>
          <p:nvPr/>
        </p:nvCxnSpPr>
        <p:spPr>
          <a:xfrm>
            <a:off x="2280490" y="3529959"/>
            <a:ext cx="486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81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18ACA7-5C74-4C06-AF35-8B083A2A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16BF1E-EDA0-4A18-9E0E-C916CFBA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622594-A590-4E9B-8F9F-5390149718D5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7F7ED1-2622-477A-AF83-FF8121BE4469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15A792-7571-4FCD-B32E-229C5C76F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945"/>
            <a:ext cx="12192000" cy="26261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A6C83D-1592-4D8F-B8B8-52788DD92B8B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Incorrect callback implementations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84788A-79AE-4FD5-A15F-47660E427C6B}"/>
              </a:ext>
            </a:extLst>
          </p:cNvPr>
          <p:cNvSpPr/>
          <p:nvPr/>
        </p:nvSpPr>
        <p:spPr>
          <a:xfrm>
            <a:off x="2013212" y="2071495"/>
            <a:ext cx="3689088" cy="391130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C16EE6-82F2-49C2-98EE-3614EF93A65E}"/>
              </a:ext>
            </a:extLst>
          </p:cNvPr>
          <p:cNvSpPr/>
          <p:nvPr/>
        </p:nvSpPr>
        <p:spPr>
          <a:xfrm>
            <a:off x="1560876" y="3917531"/>
            <a:ext cx="3271474" cy="391130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Lack of setting checks</a:t>
            </a:r>
            <a:endParaRPr lang="zh-CN" altLang="en-US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6461C1B-6802-4829-A453-E5E83BBE5EFA}"/>
              </a:ext>
            </a:extLst>
          </p:cNvPr>
          <p:cNvGraphicFramePr>
            <a:graphicFrameLocks/>
          </p:cNvGraphicFramePr>
          <p:nvPr/>
        </p:nvGraphicFramePr>
        <p:xfrm>
          <a:off x="2189784" y="227089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FA8DE7D-6CD9-4E17-A81E-4020C12B9A7E}"/>
              </a:ext>
            </a:extLst>
          </p:cNvPr>
          <p:cNvSpPr/>
          <p:nvPr/>
        </p:nvSpPr>
        <p:spPr>
          <a:xfrm>
            <a:off x="2812946" y="1251139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9B16119-1D3D-4894-B04B-BA2B39E97D75}"/>
              </a:ext>
            </a:extLst>
          </p:cNvPr>
          <p:cNvSpPr/>
          <p:nvPr/>
        </p:nvSpPr>
        <p:spPr>
          <a:xfrm>
            <a:off x="2819244" y="2969623"/>
            <a:ext cx="2161925" cy="365316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F044C4-B956-4293-AF15-A80915574E63}"/>
              </a:ext>
            </a:extLst>
          </p:cNvPr>
          <p:cNvSpPr txBox="1"/>
          <p:nvPr/>
        </p:nvSpPr>
        <p:spPr>
          <a:xfrm>
            <a:off x="8999370" y="537426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9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1F1F9-11C1-48D3-A729-6D681FCD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7E52B17-5A54-420D-A812-138FF9ED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45053-A287-4445-A1A3-AA1B39311D7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8978AD-ABE0-4FF4-9521-3C8C9C097E82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BEB273-9B03-40A6-8952-5321C7005C08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Lack of setting checks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353830-5BEE-45DD-9B85-BC000BC5E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15"/>
          <a:stretch/>
        </p:blipFill>
        <p:spPr>
          <a:xfrm>
            <a:off x="3990109" y="2278137"/>
            <a:ext cx="7873340" cy="23017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3C80384-B38C-44CF-B6F8-11A64646ECB1}"/>
              </a:ext>
            </a:extLst>
          </p:cNvPr>
          <p:cNvSpPr/>
          <p:nvPr/>
        </p:nvSpPr>
        <p:spPr>
          <a:xfrm>
            <a:off x="6469525" y="3601319"/>
            <a:ext cx="3409520" cy="323119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D06BE-B182-420D-A57A-453EE3D22C89}"/>
              </a:ext>
            </a:extLst>
          </p:cNvPr>
          <p:cNvSpPr/>
          <p:nvPr/>
        </p:nvSpPr>
        <p:spPr>
          <a:xfrm>
            <a:off x="5569218" y="2911348"/>
            <a:ext cx="2257912" cy="323119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3BFDC92-B53C-4601-9E01-C9A8503E4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2" y="1024044"/>
            <a:ext cx="2379023" cy="5154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3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Fail to adapt user interfaces</a:t>
            </a:r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6F93228-C0B2-44B8-8387-1D9B667F7B47}"/>
              </a:ext>
            </a:extLst>
          </p:cNvPr>
          <p:cNvGraphicFramePr>
            <a:graphicFrameLocks/>
          </p:cNvGraphicFramePr>
          <p:nvPr/>
        </p:nvGraphicFramePr>
        <p:xfrm>
          <a:off x="2189784" y="227089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D440D64D-C0ED-4995-9B81-AE19EB16DE57}"/>
              </a:ext>
            </a:extLst>
          </p:cNvPr>
          <p:cNvSpPr/>
          <p:nvPr/>
        </p:nvSpPr>
        <p:spPr>
          <a:xfrm>
            <a:off x="2812946" y="1251139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5E36895-FE7D-4155-8841-B5181FED90C4}"/>
              </a:ext>
            </a:extLst>
          </p:cNvPr>
          <p:cNvSpPr/>
          <p:nvPr/>
        </p:nvSpPr>
        <p:spPr>
          <a:xfrm>
            <a:off x="2394074" y="3497934"/>
            <a:ext cx="2670175" cy="365316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5EC142-F9F0-40CD-9A54-0C4F850F1D3C}"/>
              </a:ext>
            </a:extLst>
          </p:cNvPr>
          <p:cNvSpPr txBox="1"/>
          <p:nvPr/>
        </p:nvSpPr>
        <p:spPr>
          <a:xfrm>
            <a:off x="8999370" y="537426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35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1F1F9-11C1-48D3-A729-6D681FCD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7E52B17-5A54-420D-A812-138FF9ED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45053-A287-4445-A1A3-AA1B39311D7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8978AD-ABE0-4FF4-9521-3C8C9C097E82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RQ2: ROOT CAUSE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BEB273-9B03-40A6-8952-5321C7005C08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Fail to adapt user interfaces</a:t>
            </a:r>
            <a:endParaRPr lang="zh-CN" altLang="en-US" dirty="0"/>
          </a:p>
        </p:txBody>
      </p:sp>
      <p:pic>
        <p:nvPicPr>
          <p:cNvPr id="1026" name="Picture 2" descr="https://user-images.githubusercontent.com/59611881/75623759-3f6c1200-5ba5-11ea-8fa3-adb15543a95c.jpeg">
            <a:extLst>
              <a:ext uri="{FF2B5EF4-FFF2-40B4-BE49-F238E27FC236}">
                <a16:creationId xmlns:a16="http://schemas.microsoft.com/office/drawing/2014/main" id="{D2C8AF83-FC93-4B1A-8EA7-D34C7B16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2" y="1000394"/>
            <a:ext cx="2523805" cy="5194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CE8A26-CFE4-48F3-833B-32C6DFF9E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05" y="1795234"/>
            <a:ext cx="7487695" cy="32675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1EA3425-6B84-4C0F-A7C6-9DB8B408D9B5}"/>
              </a:ext>
            </a:extLst>
          </p:cNvPr>
          <p:cNvSpPr/>
          <p:nvPr/>
        </p:nvSpPr>
        <p:spPr>
          <a:xfrm>
            <a:off x="4170905" y="3022600"/>
            <a:ext cx="7487695" cy="800100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492CCD-DB2B-4434-8E3B-136D327EC376}"/>
              </a:ext>
            </a:extLst>
          </p:cNvPr>
          <p:cNvSpPr/>
          <p:nvPr/>
        </p:nvSpPr>
        <p:spPr>
          <a:xfrm>
            <a:off x="843122" y="4662714"/>
            <a:ext cx="2523805" cy="1194891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2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B8F29F-52A5-405D-AC34-C32EDA9B00CD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B52D10-0B2C-4D29-9663-91772F6F270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BACKGROUND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14F509-C81D-4670-96B3-4DF7C788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40487"/>
            <a:ext cx="533400" cy="469900"/>
          </a:xfrm>
        </p:spPr>
        <p:txBody>
          <a:bodyPr/>
          <a:lstStyle/>
          <a:p>
            <a:fld id="{D2B1FF32-DF10-4C74-8123-003EAA99CC6A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7FC80D-4966-4AC8-ABE2-776496FF28EC}"/>
              </a:ext>
            </a:extLst>
          </p:cNvPr>
          <p:cNvSpPr txBox="1"/>
          <p:nvPr/>
        </p:nvSpPr>
        <p:spPr>
          <a:xfrm>
            <a:off x="671944" y="1289472"/>
            <a:ext cx="10848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Worldwide Smartphone Shipment OS Market Share in 2021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5AD363-F067-41FF-ADE1-048F6AA8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283" y="4968919"/>
            <a:ext cx="1885866" cy="599609"/>
          </a:xfrm>
          <a:prstGeom prst="rect">
            <a:avLst/>
          </a:prstGeo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17897A08-FCDF-480B-8BE3-096C22C84E5B}"/>
              </a:ext>
            </a:extLst>
          </p:cNvPr>
          <p:cNvGraphicFramePr>
            <a:graphicFrameLocks/>
          </p:cNvGraphicFramePr>
          <p:nvPr/>
        </p:nvGraphicFramePr>
        <p:xfrm>
          <a:off x="1866779" y="2061566"/>
          <a:ext cx="8458437" cy="360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32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RQ2: ROOT CAUSE 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Lack of Considering Android Versions</a:t>
            </a:r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6F93228-C0B2-44B8-8387-1D9B667F7B47}"/>
              </a:ext>
            </a:extLst>
          </p:cNvPr>
          <p:cNvGraphicFramePr>
            <a:graphicFrameLocks/>
          </p:cNvGraphicFramePr>
          <p:nvPr/>
        </p:nvGraphicFramePr>
        <p:xfrm>
          <a:off x="2189784" y="227089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D440D64D-C0ED-4995-9B81-AE19EB16DE57}"/>
              </a:ext>
            </a:extLst>
          </p:cNvPr>
          <p:cNvSpPr/>
          <p:nvPr/>
        </p:nvSpPr>
        <p:spPr>
          <a:xfrm>
            <a:off x="2812946" y="1251139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5E36895-FE7D-4155-8841-B5181FED90C4}"/>
              </a:ext>
            </a:extLst>
          </p:cNvPr>
          <p:cNvSpPr/>
          <p:nvPr/>
        </p:nvSpPr>
        <p:spPr>
          <a:xfrm>
            <a:off x="2105025" y="3987028"/>
            <a:ext cx="2670175" cy="365316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5EC142-F9F0-40CD-9A54-0C4F850F1D3C}"/>
              </a:ext>
            </a:extLst>
          </p:cNvPr>
          <p:cNvSpPr txBox="1"/>
          <p:nvPr/>
        </p:nvSpPr>
        <p:spPr>
          <a:xfrm>
            <a:off x="8999370" y="537426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3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RQ2: ROOT CAUSE 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Lack of Considering Android Versions</a:t>
            </a:r>
            <a:endParaRPr lang="zh-CN" altLang="en-US" dirty="0"/>
          </a:p>
        </p:txBody>
      </p:sp>
      <p:pic>
        <p:nvPicPr>
          <p:cNvPr id="2050" name="Picture 2" descr="How to Download, Install, and Uninstall Android Nougat 7.1 Beta - IZI Kart">
            <a:extLst>
              <a:ext uri="{FF2B5EF4-FFF2-40B4-BE49-F238E27FC236}">
                <a16:creationId xmlns:a16="http://schemas.microsoft.com/office/drawing/2014/main" id="{96FB6AC0-A143-4DB9-AA2D-A19E6E08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7" y="955604"/>
            <a:ext cx="3716248" cy="18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8CF1EE-1BBA-46EB-9FB4-25F2270D3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4731"/>
            <a:ext cx="12192000" cy="3068305"/>
          </a:xfrm>
          <a:prstGeom prst="rect">
            <a:avLst/>
          </a:prstGeom>
        </p:spPr>
      </p:pic>
      <p:pic>
        <p:nvPicPr>
          <p:cNvPr id="2058" name="Picture 10" descr="Do not disturb on 24px icon - Material Design Icons Master Notification">
            <a:extLst>
              <a:ext uri="{FF2B5EF4-FFF2-40B4-BE49-F238E27FC236}">
                <a16:creationId xmlns:a16="http://schemas.microsoft.com/office/drawing/2014/main" id="{D61429C7-01DC-4739-9FE4-2336F02D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410" y="1046548"/>
            <a:ext cx="1767180" cy="176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39A7562-1FBA-4149-B5EC-1F74B3347A84}"/>
              </a:ext>
            </a:extLst>
          </p:cNvPr>
          <p:cNvSpPr/>
          <p:nvPr/>
        </p:nvSpPr>
        <p:spPr>
          <a:xfrm>
            <a:off x="4835933" y="4379547"/>
            <a:ext cx="7277297" cy="323119"/>
          </a:xfrm>
          <a:prstGeom prst="rect">
            <a:avLst/>
          </a:prstGeom>
          <a:noFill/>
          <a:ln w="3810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8" name="Picture 20" descr="Volume Bar Icons - Download Free Vector Icons | Noun Project">
            <a:extLst>
              <a:ext uri="{FF2B5EF4-FFF2-40B4-BE49-F238E27FC236}">
                <a16:creationId xmlns:a16="http://schemas.microsoft.com/office/drawing/2014/main" id="{304F75F1-BCA3-4F1F-AF10-DF5702B5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59" y="9776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6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RQ2: ROOT CAUSE 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Mutual Influence Between Settings</a:t>
            </a:r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6F93228-C0B2-44B8-8387-1D9B667F7B47}"/>
              </a:ext>
            </a:extLst>
          </p:cNvPr>
          <p:cNvGraphicFramePr>
            <a:graphicFrameLocks/>
          </p:cNvGraphicFramePr>
          <p:nvPr/>
        </p:nvGraphicFramePr>
        <p:xfrm>
          <a:off x="2189784" y="2270897"/>
          <a:ext cx="7182971" cy="347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D440D64D-C0ED-4995-9B81-AE19EB16DE57}"/>
              </a:ext>
            </a:extLst>
          </p:cNvPr>
          <p:cNvSpPr/>
          <p:nvPr/>
        </p:nvSpPr>
        <p:spPr>
          <a:xfrm>
            <a:off x="2812946" y="1251139"/>
            <a:ext cx="6559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Root causes of 482 fixed setting defects</a:t>
            </a:r>
            <a:endParaRPr lang="zh-CN" altLang="en-US" sz="28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5E36895-FE7D-4155-8841-B5181FED90C4}"/>
              </a:ext>
            </a:extLst>
          </p:cNvPr>
          <p:cNvSpPr/>
          <p:nvPr/>
        </p:nvSpPr>
        <p:spPr>
          <a:xfrm>
            <a:off x="2189784" y="4473979"/>
            <a:ext cx="2670175" cy="365316"/>
          </a:xfrm>
          <a:prstGeom prst="ellipse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5EC142-F9F0-40CD-9A54-0C4F850F1D3C}"/>
              </a:ext>
            </a:extLst>
          </p:cNvPr>
          <p:cNvSpPr txBox="1"/>
          <p:nvPr/>
        </p:nvSpPr>
        <p:spPr>
          <a:xfrm>
            <a:off x="8999370" y="5374269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18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0E125-98B5-4CA2-A2F8-B0D0191B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E54D43-A26A-4286-B53E-E4C6D76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3AC585-0BC0-4ADD-B3E8-BE0E1331E82E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E0C72-D2E1-4C89-8AF4-A60777B0021D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RQ2: ROOT CAUSE 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38A58D-7734-471B-BAAC-F0ACB214786D}"/>
              </a:ext>
            </a:extLst>
          </p:cNvPr>
          <p:cNvSpPr/>
          <p:nvPr/>
        </p:nvSpPr>
        <p:spPr>
          <a:xfrm>
            <a:off x="4619625" y="0"/>
            <a:ext cx="4112385" cy="75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Mutual Influence Between Settings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B99E16-59B2-4AA7-9A97-9251E2B5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61" y="2853184"/>
            <a:ext cx="10098878" cy="29428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D65328A-706B-414B-B154-445F7630987A}"/>
              </a:ext>
            </a:extLst>
          </p:cNvPr>
          <p:cNvSpPr/>
          <p:nvPr/>
        </p:nvSpPr>
        <p:spPr>
          <a:xfrm>
            <a:off x="2221907" y="4136164"/>
            <a:ext cx="8923532" cy="3589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0FE538A-4188-4F91-B44E-611091F29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99" y="1491178"/>
            <a:ext cx="625429" cy="6254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91C70ED-68F1-4E02-B4BE-11389E497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55" y="1491178"/>
            <a:ext cx="625430" cy="625430"/>
          </a:xfrm>
          <a:prstGeom prst="rect">
            <a:avLst/>
          </a:prstGeom>
          <a:ln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8752FC-811C-4AF7-9C17-BE2788C41C8D}"/>
              </a:ext>
            </a:extLst>
          </p:cNvPr>
          <p:cNvSpPr/>
          <p:nvPr/>
        </p:nvSpPr>
        <p:spPr>
          <a:xfrm>
            <a:off x="1803163" y="5366822"/>
            <a:ext cx="2683379" cy="299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23D448-E02B-498E-9B85-D34255FA98BD}"/>
              </a:ext>
            </a:extLst>
          </p:cNvPr>
          <p:cNvSpPr txBox="1"/>
          <p:nvPr/>
        </p:nvSpPr>
        <p:spPr>
          <a:xfrm>
            <a:off x="6683673" y="5699113"/>
            <a:ext cx="281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location.getLatitude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A180439-A103-4DB2-BB24-083D02F5686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86542" y="5516342"/>
            <a:ext cx="2189275" cy="367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7A0A08-724F-4455-A4B8-CCE2C05FB49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29F2D1-8E78-4B10-BDA4-2D5517107B0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CONSEQUENCES</a:t>
            </a:r>
            <a:endParaRPr lang="zh-CN" altLang="en-US" sz="3200" dirty="0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DDF5AFF3-73DA-4788-A2E5-38D2C36A20C8}"/>
              </a:ext>
            </a:extLst>
          </p:cNvPr>
          <p:cNvSpPr/>
          <p:nvPr/>
        </p:nvSpPr>
        <p:spPr>
          <a:xfrm>
            <a:off x="8857674" y="2224433"/>
            <a:ext cx="476250" cy="2190028"/>
          </a:xfrm>
          <a:prstGeom prst="rightBrace">
            <a:avLst/>
          </a:prstGeom>
          <a:ln w="19050">
            <a:solidFill>
              <a:srgbClr val="B60A2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8B980B-D0C9-48A7-9A48-9D334FB5D36C}"/>
              </a:ext>
            </a:extLst>
          </p:cNvPr>
          <p:cNvSpPr txBox="1"/>
          <p:nvPr/>
        </p:nvSpPr>
        <p:spPr>
          <a:xfrm>
            <a:off x="9506493" y="3069925"/>
            <a:ext cx="11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70.7%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ACAAB1-AF92-4A48-AF6A-82B282638492}"/>
              </a:ext>
            </a:extLst>
          </p:cNvPr>
          <p:cNvSpPr txBox="1"/>
          <p:nvPr/>
        </p:nvSpPr>
        <p:spPr>
          <a:xfrm>
            <a:off x="8643770" y="5028678"/>
            <a:ext cx="177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#Bug reports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AFE774F-F84C-48C0-8E28-3B1D0A2CCF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15138"/>
              </p:ext>
            </p:extLst>
          </p:nvPr>
        </p:nvGraphicFramePr>
        <p:xfrm>
          <a:off x="1775460" y="2096212"/>
          <a:ext cx="7166819" cy="3308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B57692BC-BA24-4929-91D5-572B098CEC94}"/>
              </a:ext>
            </a:extLst>
          </p:cNvPr>
          <p:cNvSpPr/>
          <p:nvPr/>
        </p:nvSpPr>
        <p:spPr>
          <a:xfrm>
            <a:off x="2787727" y="1028257"/>
            <a:ext cx="7266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</a:rPr>
              <a:t>Consequences of 1,074 setting defects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5790EA-3BBD-4EEE-BED8-54F4B4A7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6DD301-1C7F-4CB8-B11C-EECFA3712E25}"/>
              </a:ext>
            </a:extLst>
          </p:cNvPr>
          <p:cNvSpPr txBox="1"/>
          <p:nvPr/>
        </p:nvSpPr>
        <p:spPr>
          <a:xfrm>
            <a:off x="415753" y="5859273"/>
            <a:ext cx="115520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70.7% of setting defects are non-crashing bugs and only manifest as GUI defects</a:t>
            </a:r>
          </a:p>
        </p:txBody>
      </p:sp>
    </p:spTree>
    <p:extLst>
      <p:ext uri="{BB962C8B-B14F-4D97-AF65-F5344CB8AC3E}">
        <p14:creationId xmlns:p14="http://schemas.microsoft.com/office/powerpoint/2010/main" val="371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4459B-A358-4BBF-A634-69123C87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3267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Constrain the testing within the app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(APE [ICSE’19], Stoat [FSE’17], ……)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7E62EE-34F1-4AC4-B379-850D8B0C125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3E4E60-8322-46A8-BECB-0E309C1927EC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RELATED WORK</a:t>
            </a:r>
            <a:endParaRPr lang="zh-CN" altLang="en-US" sz="3200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5E2C71B8-3396-4CDB-8125-AB642BA70D90}"/>
              </a:ext>
            </a:extLst>
          </p:cNvPr>
          <p:cNvSpPr/>
          <p:nvPr/>
        </p:nvSpPr>
        <p:spPr>
          <a:xfrm>
            <a:off x="6667500" y="2394959"/>
            <a:ext cx="447675" cy="2129416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6D501E-38AE-4329-903E-EF97F15A3869}"/>
              </a:ext>
            </a:extLst>
          </p:cNvPr>
          <p:cNvSpPr txBox="1"/>
          <p:nvPr/>
        </p:nvSpPr>
        <p:spPr>
          <a:xfrm>
            <a:off x="7534275" y="2914902"/>
            <a:ext cx="36957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are limited to detecting crash bugs due to the lack of 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oracles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BBCEEA-0391-431E-9463-3BCAF91E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87FC182-A8B6-45E0-9D32-87F3F6795648}"/>
              </a:ext>
            </a:extLst>
          </p:cNvPr>
          <p:cNvSpPr txBox="1">
            <a:spLocks/>
          </p:cNvSpPr>
          <p:nvPr/>
        </p:nvSpPr>
        <p:spPr>
          <a:xfrm>
            <a:off x="838200" y="1533526"/>
            <a:ext cx="10515600" cy="495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 automated testing tools for Android: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5161B35-D7E3-4896-A43F-17A810787A20}"/>
              </a:ext>
            </a:extLst>
          </p:cNvPr>
          <p:cNvSpPr txBox="1">
            <a:spLocks/>
          </p:cNvSpPr>
          <p:nvPr/>
        </p:nvSpPr>
        <p:spPr>
          <a:xfrm>
            <a:off x="819150" y="1647826"/>
            <a:ext cx="10515600" cy="326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Focus on limited types of settings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(PATDroid [FSE’17],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Prefest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[FSE’19], ……)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041B8EA-8C9B-45E5-9EB7-CEA16C558453}"/>
              </a:ext>
            </a:extLst>
          </p:cNvPr>
          <p:cNvCxnSpPr/>
          <p:nvPr/>
        </p:nvCxnSpPr>
        <p:spPr>
          <a:xfrm>
            <a:off x="2331720" y="4287083"/>
            <a:ext cx="0" cy="260985"/>
          </a:xfrm>
          <a:prstGeom prst="straightConnector1">
            <a:avLst/>
          </a:prstGeom>
          <a:ln>
            <a:solidFill>
              <a:srgbClr val="B60A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0E97F24-45FB-4A8D-8A11-C84153BFC511}"/>
              </a:ext>
            </a:extLst>
          </p:cNvPr>
          <p:cNvSpPr txBox="1"/>
          <p:nvPr/>
        </p:nvSpPr>
        <p:spPr>
          <a:xfrm>
            <a:off x="1701579" y="454556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endParaRPr lang="zh-CN" altLang="en-US" dirty="0">
              <a:solidFill>
                <a:srgbClr val="B60A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361FC1-54A6-4BDD-842F-5E88EF49C182}"/>
              </a:ext>
            </a:extLst>
          </p:cNvPr>
          <p:cNvCxnSpPr/>
          <p:nvPr/>
        </p:nvCxnSpPr>
        <p:spPr>
          <a:xfrm>
            <a:off x="4312920" y="4275118"/>
            <a:ext cx="0" cy="260985"/>
          </a:xfrm>
          <a:prstGeom prst="straightConnector1">
            <a:avLst/>
          </a:prstGeom>
          <a:ln>
            <a:solidFill>
              <a:srgbClr val="B60A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5B7944-647C-4703-8A04-CAC0D3F9D243}"/>
              </a:ext>
            </a:extLst>
          </p:cNvPr>
          <p:cNvSpPr txBox="1"/>
          <p:nvPr/>
        </p:nvSpPr>
        <p:spPr>
          <a:xfrm>
            <a:off x="3136957" y="454556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and location</a:t>
            </a:r>
            <a:endParaRPr lang="zh-CN" altLang="en-US" dirty="0">
              <a:solidFill>
                <a:srgbClr val="B60A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535F6F-DF0E-4E5E-BBAB-1B2D32FEFA96}"/>
              </a:ext>
            </a:extLst>
          </p:cNvPr>
          <p:cNvSpPr txBox="1"/>
          <p:nvPr/>
        </p:nvSpPr>
        <p:spPr>
          <a:xfrm>
            <a:off x="790982" y="5166734"/>
            <a:ext cx="10543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70.7% of the setting defects (which are non-crashing bugs) cannot be automatically detected by prior testing techniques.</a:t>
            </a:r>
            <a:endParaRPr lang="zh-CN" altLang="en-US" sz="2400" dirty="0">
              <a:solidFill>
                <a:srgbClr val="B60A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  <p:bldP spid="13" grpId="0"/>
      <p:bldP spid="12" grpId="0"/>
      <p:bldP spid="12" grpId="1"/>
      <p:bldP spid="15" grpId="0"/>
      <p:bldP spid="15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0532EA-3EE9-463D-9BE0-8C56F4E03702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A05F80-7FB1-4D8A-AAD7-F44806E32834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4ACAB7-0C3B-4ECC-9FE2-A0FE5A42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40487"/>
            <a:ext cx="533400" cy="469900"/>
          </a:xfrm>
        </p:spPr>
        <p:txBody>
          <a:bodyPr/>
          <a:lstStyle/>
          <a:p>
            <a:fld id="{D2B1FF32-DF10-4C74-8123-003EAA99CC6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034AD5-619D-410D-88F2-ECC149136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735" y="2303462"/>
            <a:ext cx="8745855" cy="22510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Arial" panose="020B0604020202020204" pitchFamily="34" charset="0"/>
              </a:rPr>
              <a:t>Setting-wise metamorphic fuzzing,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</a:rPr>
              <a:t>the first fully automated testing technique to overcome the </a:t>
            </a:r>
            <a:r>
              <a:rPr lang="en-US" altLang="zh-CN" b="1" dirty="0">
                <a:latin typeface="Arial" panose="020B0604020202020204" pitchFamily="34" charset="0"/>
              </a:rPr>
              <a:t>oracle problem</a:t>
            </a:r>
            <a:r>
              <a:rPr lang="en-US" altLang="zh-CN" dirty="0">
                <a:latin typeface="Arial" panose="020B0604020202020204" pitchFamily="34" charset="0"/>
              </a:rPr>
              <a:t> in detecting setting defects.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065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0532EA-3EE9-463D-9BE0-8C56F4E03702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A05F80-7FB1-4D8A-AAD7-F44806E32834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274CDECA-1641-4B81-8697-EF8B7E905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8" y="3911243"/>
            <a:ext cx="1761714" cy="1634580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33C0778-7F53-4189-8E30-2155AF218F96}"/>
              </a:ext>
            </a:extLst>
          </p:cNvPr>
          <p:cNvSpPr/>
          <p:nvPr/>
        </p:nvSpPr>
        <p:spPr>
          <a:xfrm>
            <a:off x="2880150" y="3746927"/>
            <a:ext cx="8479662" cy="224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Arial" panose="020B0604020202020204" pitchFamily="34" charset="0"/>
              </a:rPr>
              <a:t>The metamorphic relations in our case are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The app behaviors should </a:t>
            </a:r>
            <a:r>
              <a:rPr lang="en-US" altLang="zh-CN" sz="2400" b="1" dirty="0">
                <a:latin typeface="Arial" panose="020B0604020202020204" pitchFamily="34" charset="0"/>
              </a:rPr>
              <a:t>keep consistent</a:t>
            </a:r>
            <a:r>
              <a:rPr lang="en-US" altLang="zh-CN" sz="2400" dirty="0">
                <a:latin typeface="Arial" panose="020B0604020202020204" pitchFamily="34" charset="0"/>
              </a:rPr>
              <a:t> if a given setting is changed and later properly restored, or </a:t>
            </a:r>
            <a:r>
              <a:rPr lang="en-US" altLang="zh-CN" sz="2400" b="1" dirty="0">
                <a:latin typeface="Arial" panose="020B0604020202020204" pitchFamily="34" charset="0"/>
              </a:rPr>
              <a:t>show expected differences</a:t>
            </a:r>
            <a:r>
              <a:rPr lang="en-US" altLang="zh-CN" sz="2400" dirty="0">
                <a:latin typeface="Arial" panose="020B0604020202020204" pitchFamily="34" charset="0"/>
              </a:rPr>
              <a:t> if not restored. </a:t>
            </a:r>
            <a:endParaRPr lang="zh-CN" altLang="en-US" sz="2400" dirty="0"/>
          </a:p>
        </p:txBody>
      </p:sp>
      <p:pic>
        <p:nvPicPr>
          <p:cNvPr id="3" name="图片 2" descr="光盘上有字&#10;&#10;中度可信度描述已自动生成">
            <a:extLst>
              <a:ext uri="{FF2B5EF4-FFF2-40B4-BE49-F238E27FC236}">
                <a16:creationId xmlns:a16="http://schemas.microsoft.com/office/drawing/2014/main" id="{0553616C-D9D3-4CC1-BC2E-000BA47C4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76" y="1208481"/>
            <a:ext cx="1761714" cy="17617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15D6AB-839F-43CB-84A7-F1FD710CE030}"/>
              </a:ext>
            </a:extLst>
          </p:cNvPr>
          <p:cNvSpPr/>
          <p:nvPr/>
        </p:nvSpPr>
        <p:spPr>
          <a:xfrm>
            <a:off x="704444" y="1053204"/>
            <a:ext cx="8479661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Metamorphic testing </a:t>
            </a:r>
            <a:r>
              <a:rPr lang="en-US" altLang="zh-CN" sz="2400" dirty="0">
                <a:latin typeface="Arial" panose="020B0604020202020204" pitchFamily="34" charset="0"/>
              </a:rPr>
              <a:t>is a property-based software testing approach to addressing the test oracle problem. The key is to find the </a:t>
            </a:r>
            <a:r>
              <a:rPr lang="en-US" altLang="zh-CN" sz="2400" b="1" dirty="0">
                <a:latin typeface="Arial" panose="020B0604020202020204" pitchFamily="34" charset="0"/>
              </a:rPr>
              <a:t>metamorphic relations, </a:t>
            </a:r>
            <a:r>
              <a:rPr lang="en-US" altLang="zh-CN" sz="2400" dirty="0">
                <a:latin typeface="Arial" panose="020B0604020202020204" pitchFamily="34" charset="0"/>
              </a:rPr>
              <a:t>the</a:t>
            </a:r>
            <a:r>
              <a:rPr lang="en-US" altLang="zh-CN" sz="2400" b="1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</a:rPr>
              <a:t>necessary properties of the intended functionality of the software.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4ACAB7-0C3B-4ECC-9FE2-A0FE5A42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100B163A-9259-45F3-9565-861230675C5D}"/>
              </a:ext>
            </a:extLst>
          </p:cNvPr>
          <p:cNvSpPr/>
          <p:nvPr/>
        </p:nvSpPr>
        <p:spPr>
          <a:xfrm>
            <a:off x="1319383" y="1391570"/>
            <a:ext cx="9553233" cy="2880668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CE654D9-2F61-4766-89BF-E04F9D7D303E}"/>
              </a:ext>
            </a:extLst>
          </p:cNvPr>
          <p:cNvCxnSpPr>
            <a:cxnSpLocks/>
          </p:cNvCxnSpPr>
          <p:nvPr/>
        </p:nvCxnSpPr>
        <p:spPr>
          <a:xfrm>
            <a:off x="4539275" y="175772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0557D1BC-8233-4CD0-8908-3679822AF16B}"/>
                  </a:ext>
                </a:extLst>
              </p:cNvPr>
              <p:cNvSpPr txBox="1"/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0557D1BC-8233-4CD0-8908-3679822A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F5BF998-486F-4540-AF1F-6AC17C7DD0BB}"/>
                  </a:ext>
                </a:extLst>
              </p:cNvPr>
              <p:cNvSpPr txBox="1"/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400" b="0" i="1" baseline="-25000" dirty="0">
                    <a:latin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F5BF998-486F-4540-AF1F-6AC17C7D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blipFill>
                <a:blip r:embed="rId4"/>
                <a:stretch>
                  <a:fillRect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8B98337-9870-4D40-AA13-189944E3621C}"/>
                  </a:ext>
                </a:extLst>
              </p:cNvPr>
              <p:cNvSpPr txBox="1"/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8B98337-9870-4D40-AA13-189944E3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E0E2DC3-F528-4F1C-916D-EFD02FB2C198}"/>
                  </a:ext>
                </a:extLst>
              </p:cNvPr>
              <p:cNvSpPr txBox="1"/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E0E2DC3-F528-4F1C-916D-EFD02FB2C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01105F-119C-4CEB-87B4-84A70506E39B}"/>
                  </a:ext>
                </a:extLst>
              </p:cNvPr>
              <p:cNvSpPr txBox="1"/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01105F-119C-4CEB-87B4-84A70506E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060D0FB-9907-44AD-B3B0-64CA8864C1DB}"/>
                  </a:ext>
                </a:extLst>
              </p:cNvPr>
              <p:cNvSpPr txBox="1"/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060D0FB-9907-44AD-B3B0-64CA8864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A793BAE3-AB16-4533-B475-BE8B099A7FA1}"/>
              </a:ext>
            </a:extLst>
          </p:cNvPr>
          <p:cNvCxnSpPr>
            <a:cxnSpLocks/>
          </p:cNvCxnSpPr>
          <p:nvPr/>
        </p:nvCxnSpPr>
        <p:spPr>
          <a:xfrm>
            <a:off x="6141963" y="1767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BC2B479-212A-4DA9-AC9D-A357EE7BA35B}"/>
                  </a:ext>
                </a:extLst>
              </p:cNvPr>
              <p:cNvSpPr txBox="1"/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BC2B479-212A-4DA9-AC9D-A357EE7B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559D24F-64AC-46C3-8B24-E51E7F08EA82}"/>
                  </a:ext>
                </a:extLst>
              </p:cNvPr>
              <p:cNvSpPr txBox="1"/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559D24F-64AC-46C3-8B24-E51E7F08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120ADBD-60AA-4EF2-AFB5-FC4AEE497FEB}"/>
                  </a:ext>
                </a:extLst>
              </p:cNvPr>
              <p:cNvSpPr txBox="1"/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120ADBD-60AA-4EF2-AFB5-FC4AEE49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23A0210D-CF8D-4BA5-950A-FFC9699F8E99}"/>
                  </a:ext>
                </a:extLst>
              </p:cNvPr>
              <p:cNvSpPr txBox="1"/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23A0210D-CF8D-4BA5-950A-FFC9699F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blipFill>
                <a:blip r:embed="rId1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56969FE7-AF99-47BB-8435-1B9DCB372812}"/>
              </a:ext>
            </a:extLst>
          </p:cNvPr>
          <p:cNvCxnSpPr>
            <a:cxnSpLocks/>
          </p:cNvCxnSpPr>
          <p:nvPr/>
        </p:nvCxnSpPr>
        <p:spPr>
          <a:xfrm>
            <a:off x="8003758" y="1763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56517FB-9CBD-4E16-AAF0-A35F1602FA9B}"/>
                  </a:ext>
                </a:extLst>
              </p:cNvPr>
              <p:cNvSpPr txBox="1"/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56517FB-9CBD-4E16-AAF0-A35F1602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CD9C8B10-61B0-4071-BCAA-1612FAAAFF67}"/>
              </a:ext>
            </a:extLst>
          </p:cNvPr>
          <p:cNvSpPr txBox="1"/>
          <p:nvPr/>
        </p:nvSpPr>
        <p:spPr>
          <a:xfrm>
            <a:off x="1523617" y="1590606"/>
            <a:ext cx="199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Seed test trace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0931216A-94AE-43FC-8DD1-0DFDA5E5F399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4AE94090-18AE-4057-9E44-FF5DF5BC8847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/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event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layout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blipFill>
                <a:blip r:embed="rId36"/>
                <a:stretch>
                  <a:fillRect l="-24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/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changes a given setting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restores the setting.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blipFill>
                <a:blip r:embed="rId3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485057-C99C-4E38-BC0C-1E8ED5D8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028C9C-7B7E-4F55-836D-D4781530CC1F}"/>
              </a:ext>
            </a:extLst>
          </p:cNvPr>
          <p:cNvSpPr/>
          <p:nvPr/>
        </p:nvSpPr>
        <p:spPr>
          <a:xfrm>
            <a:off x="4483038" y="1501141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2459D44-BAA4-4F62-91F8-CBA8ACD601E0}"/>
              </a:ext>
            </a:extLst>
          </p:cNvPr>
          <p:cNvSpPr/>
          <p:nvPr/>
        </p:nvSpPr>
        <p:spPr>
          <a:xfrm>
            <a:off x="6075410" y="1497842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98217AD-2E2C-47D7-8959-1D7787A0A475}"/>
              </a:ext>
            </a:extLst>
          </p:cNvPr>
          <p:cNvSpPr/>
          <p:nvPr/>
        </p:nvSpPr>
        <p:spPr>
          <a:xfrm>
            <a:off x="7949626" y="1497842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BCC9198-ED6C-4AC8-82C8-E068BFCD97E1}"/>
              </a:ext>
            </a:extLst>
          </p:cNvPr>
          <p:cNvSpPr/>
          <p:nvPr/>
        </p:nvSpPr>
        <p:spPr>
          <a:xfrm>
            <a:off x="4853494" y="1632138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FF62866-CA4A-4EFA-89CC-095C93281FB0}"/>
              </a:ext>
            </a:extLst>
          </p:cNvPr>
          <p:cNvSpPr/>
          <p:nvPr/>
        </p:nvSpPr>
        <p:spPr>
          <a:xfrm>
            <a:off x="5785185" y="1638482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96BBDF3-4C0F-4B37-9A90-54E3B5C43475}"/>
              </a:ext>
            </a:extLst>
          </p:cNvPr>
          <p:cNvSpPr/>
          <p:nvPr/>
        </p:nvSpPr>
        <p:spPr>
          <a:xfrm>
            <a:off x="6481174" y="1635891"/>
            <a:ext cx="50570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08A45AB-D45F-4701-A95B-E8694A16A2A8}"/>
              </a:ext>
            </a:extLst>
          </p:cNvPr>
          <p:cNvSpPr/>
          <p:nvPr/>
        </p:nvSpPr>
        <p:spPr>
          <a:xfrm>
            <a:off x="8407485" y="1633533"/>
            <a:ext cx="50570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144F860-AD5E-4218-9F93-4916CEA531D0}"/>
              </a:ext>
            </a:extLst>
          </p:cNvPr>
          <p:cNvSpPr/>
          <p:nvPr/>
        </p:nvSpPr>
        <p:spPr>
          <a:xfrm>
            <a:off x="7631975" y="1635301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2C224EF-5CEA-41C8-A38F-06946B8A6141}"/>
              </a:ext>
            </a:extLst>
          </p:cNvPr>
          <p:cNvSpPr/>
          <p:nvPr/>
        </p:nvSpPr>
        <p:spPr>
          <a:xfrm>
            <a:off x="4111633" y="1638482"/>
            <a:ext cx="363027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346E47-1C1A-4BB6-88EC-67A446D9DBD0}"/>
              </a:ext>
            </a:extLst>
          </p:cNvPr>
          <p:cNvSpPr/>
          <p:nvPr/>
        </p:nvSpPr>
        <p:spPr>
          <a:xfrm>
            <a:off x="5097065" y="3851932"/>
            <a:ext cx="931743" cy="33964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AE8D2B6-FCC9-42E3-BDD0-D9EB79B5B7CE}"/>
              </a:ext>
            </a:extLst>
          </p:cNvPr>
          <p:cNvCxnSpPr>
            <a:cxnSpLocks/>
          </p:cNvCxnSpPr>
          <p:nvPr/>
        </p:nvCxnSpPr>
        <p:spPr>
          <a:xfrm>
            <a:off x="4533631" y="356169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0FB12A6-E53A-4002-99AB-2AA78BB9E3FA}"/>
                  </a:ext>
                </a:extLst>
              </p:cNvPr>
              <p:cNvSpPr txBox="1"/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0FB12A6-E53A-4002-99AB-2AA78BB9E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blipFill>
                <a:blip r:embed="rId3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18AD3CA-747B-43CB-A2CC-CDF0A6C3C405}"/>
                  </a:ext>
                </a:extLst>
              </p:cNvPr>
              <p:cNvSpPr txBox="1"/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18AD3CA-747B-43CB-A2CC-CDF0A6C3C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blipFill>
                <a:blip r:embed="rId3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856981A5-690F-49C7-A8D0-62EF5AD63A27}"/>
                  </a:ext>
                </a:extLst>
              </p:cNvPr>
              <p:cNvSpPr txBox="1"/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ℓ′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856981A5-690F-49C7-A8D0-62EF5AD6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blipFill>
                <a:blip r:embed="rId4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DE6FD1A-ABE3-4F9C-9EF5-27C6D8D0CFDC}"/>
                  </a:ext>
                </a:extLst>
              </p:cNvPr>
              <p:cNvSpPr txBox="1"/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DE6FD1A-ABE3-4F9C-9EF5-27C6D8D0C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CDCEEDB-19B4-4035-B2AF-A36D32E4A224}"/>
                  </a:ext>
                </a:extLst>
              </p:cNvPr>
              <p:cNvSpPr txBox="1"/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CDCEEDB-19B4-4035-B2AF-A36D32E4A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blipFill>
                <a:blip r:embed="rId4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B645841-6046-4DE4-A2F5-823597D5BF16}"/>
                  </a:ext>
                </a:extLst>
              </p:cNvPr>
              <p:cNvSpPr txBox="1"/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B645841-6046-4DE4-A2F5-823597D5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blipFill>
                <a:blip r:embed="rId4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35BEB82-5B5D-46AC-8E2E-D426BA2D65A4}"/>
              </a:ext>
            </a:extLst>
          </p:cNvPr>
          <p:cNvCxnSpPr>
            <a:cxnSpLocks/>
          </p:cNvCxnSpPr>
          <p:nvPr/>
        </p:nvCxnSpPr>
        <p:spPr>
          <a:xfrm>
            <a:off x="6136319" y="3571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92B5EA4-6972-473B-B38C-9D3ABE53C0B1}"/>
                  </a:ext>
                </a:extLst>
              </p:cNvPr>
              <p:cNvSpPr txBox="1"/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92B5EA4-6972-473B-B38C-9D3ABE53C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blipFill>
                <a:blip r:embed="rId4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588CD77-93C7-42C9-B0A1-7D6B33F41E96}"/>
                  </a:ext>
                </a:extLst>
              </p:cNvPr>
              <p:cNvSpPr txBox="1"/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588CD77-93C7-42C9-B0A1-7D6B33F41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8B3FC07-3269-480C-8088-B1052AD049E4}"/>
                  </a:ext>
                </a:extLst>
              </p:cNvPr>
              <p:cNvSpPr txBox="1"/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8B3FC07-3269-480C-8088-B1052AD04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FAEE1F26-17E2-4E56-BB8B-DFD5839956F1}"/>
                  </a:ext>
                </a:extLst>
              </p:cNvPr>
              <p:cNvSpPr txBox="1"/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FAEE1F26-17E2-4E56-BB8B-DFD58399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blipFill>
                <a:blip r:embed="rId4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02E4B73F-7BA1-4B96-851B-8A3F6D518C26}"/>
              </a:ext>
            </a:extLst>
          </p:cNvPr>
          <p:cNvCxnSpPr>
            <a:cxnSpLocks/>
          </p:cNvCxnSpPr>
          <p:nvPr/>
        </p:nvCxnSpPr>
        <p:spPr>
          <a:xfrm>
            <a:off x="7998114" y="3567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CFBB492-E394-4F5A-9557-5C1EF18E0336}"/>
                  </a:ext>
                </a:extLst>
              </p:cNvPr>
              <p:cNvSpPr txBox="1"/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CFBB492-E394-4F5A-9557-5C1EF18E0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>
            <a:extLst>
              <a:ext uri="{FF2B5EF4-FFF2-40B4-BE49-F238E27FC236}">
                <a16:creationId xmlns:a16="http://schemas.microsoft.com/office/drawing/2014/main" id="{9D6C58CE-5BA9-4CCE-8022-0101A9CCF1C6}"/>
              </a:ext>
            </a:extLst>
          </p:cNvPr>
          <p:cNvSpPr txBox="1"/>
          <p:nvPr/>
        </p:nvSpPr>
        <p:spPr>
          <a:xfrm>
            <a:off x="1523617" y="3388814"/>
            <a:ext cx="2324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Mutant test trace: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117540B2-99CA-44FB-A5C5-FE3825E88187}"/>
                  </a:ext>
                </a:extLst>
              </p:cNvPr>
              <p:cNvSpPr txBox="1"/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00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𝑒𝑢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117540B2-99CA-44FB-A5C5-FE3825E88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blipFill>
                <a:blip r:embed="rId49"/>
                <a:stretch>
                  <a:fillRect l="-4167" r="-2666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8424D55-173E-4177-BFFE-E136D415333D}"/>
              </a:ext>
            </a:extLst>
          </p:cNvPr>
          <p:cNvCxnSpPr>
            <a:cxnSpLocks/>
          </p:cNvCxnSpPr>
          <p:nvPr/>
        </p:nvCxnSpPr>
        <p:spPr>
          <a:xfrm flipV="1">
            <a:off x="5377728" y="3708003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3ABAA1C2-AB79-4C4B-B13C-4646F0E107FF}"/>
              </a:ext>
            </a:extLst>
          </p:cNvPr>
          <p:cNvCxnSpPr>
            <a:cxnSpLocks/>
          </p:cNvCxnSpPr>
          <p:nvPr/>
        </p:nvCxnSpPr>
        <p:spPr>
          <a:xfrm flipV="1">
            <a:off x="5663182" y="3713363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33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 animBg="1"/>
      <p:bldP spid="3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90" grpId="0"/>
      <p:bldP spid="91" grpId="0"/>
      <p:bldP spid="92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02" grpId="0"/>
      <p:bldP spid="103" grpId="0"/>
      <p:bldP spid="10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E077C4A5-EE00-40FA-AB36-0390BED5339D}"/>
              </a:ext>
            </a:extLst>
          </p:cNvPr>
          <p:cNvSpPr/>
          <p:nvPr/>
        </p:nvSpPr>
        <p:spPr>
          <a:xfrm>
            <a:off x="1319383" y="1391570"/>
            <a:ext cx="9553233" cy="2880668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498EA03-6DA5-458C-9EB9-FCB1F93F3833}"/>
              </a:ext>
            </a:extLst>
          </p:cNvPr>
          <p:cNvCxnSpPr>
            <a:cxnSpLocks/>
          </p:cNvCxnSpPr>
          <p:nvPr/>
        </p:nvCxnSpPr>
        <p:spPr>
          <a:xfrm>
            <a:off x="4533631" y="356169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1BE3A73-E12D-42FF-B5DA-920948661089}"/>
                  </a:ext>
                </a:extLst>
              </p:cNvPr>
              <p:cNvSpPr txBox="1"/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1BE3A73-E12D-42FF-B5DA-92094866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882B8D0-6794-40B1-B4BA-EAC7F4FC453C}"/>
                  </a:ext>
                </a:extLst>
              </p:cNvPr>
              <p:cNvSpPr txBox="1"/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882B8D0-6794-40B1-B4BA-EAC7F4FC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2CCABF90-2056-43C5-B8A9-DC9AC519DD77}"/>
                  </a:ext>
                </a:extLst>
              </p:cNvPr>
              <p:cNvSpPr txBox="1"/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ℓ′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2CCABF90-2056-43C5-B8A9-DC9AC519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043E2156-2D33-4244-8C16-25DDB15D8D14}"/>
                  </a:ext>
                </a:extLst>
              </p:cNvPr>
              <p:cNvSpPr txBox="1"/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043E2156-2D33-4244-8C16-25DDB15D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D674DFFC-49C0-4CE8-AECB-AA43171613D8}"/>
                  </a:ext>
                </a:extLst>
              </p:cNvPr>
              <p:cNvSpPr txBox="1"/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D674DFFC-49C0-4CE8-AECB-AA4317161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435DE40-180C-4455-BE1C-2AAE59327EAE}"/>
                  </a:ext>
                </a:extLst>
              </p:cNvPr>
              <p:cNvSpPr txBox="1"/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435DE40-180C-4455-BE1C-2AAE59327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2A556A25-C634-45A7-BBB7-18AD6E67EFC3}"/>
              </a:ext>
            </a:extLst>
          </p:cNvPr>
          <p:cNvCxnSpPr>
            <a:cxnSpLocks/>
          </p:cNvCxnSpPr>
          <p:nvPr/>
        </p:nvCxnSpPr>
        <p:spPr>
          <a:xfrm>
            <a:off x="6136319" y="3571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9B6AAB2-61DB-4342-8F43-18BC016AE6B4}"/>
                  </a:ext>
                </a:extLst>
              </p:cNvPr>
              <p:cNvSpPr txBox="1"/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9B6AAB2-61DB-4342-8F43-18BC016A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764E5F3-BC3E-4812-9A04-E87D1169ADB9}"/>
                  </a:ext>
                </a:extLst>
              </p:cNvPr>
              <p:cNvSpPr txBox="1"/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764E5F3-BC3E-4812-9A04-E87D1169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049DBB45-25DE-422D-9E61-DF29A45242D0}"/>
                  </a:ext>
                </a:extLst>
              </p:cNvPr>
              <p:cNvSpPr txBox="1"/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049DBB45-25DE-422D-9E61-DF29A452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C878799-8769-42A4-8049-2F02D5EE9C1A}"/>
                  </a:ext>
                </a:extLst>
              </p:cNvPr>
              <p:cNvSpPr txBox="1"/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C878799-8769-42A4-8049-2F02D5EE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blipFill>
                <a:blip r:embed="rId1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587A12CB-14B4-4207-ABE5-CE8943904E50}"/>
              </a:ext>
            </a:extLst>
          </p:cNvPr>
          <p:cNvCxnSpPr>
            <a:cxnSpLocks/>
          </p:cNvCxnSpPr>
          <p:nvPr/>
        </p:nvCxnSpPr>
        <p:spPr>
          <a:xfrm>
            <a:off x="7998114" y="3567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B76568B0-FAD5-4C93-B6AB-1705E43D251E}"/>
                  </a:ext>
                </a:extLst>
              </p:cNvPr>
              <p:cNvSpPr txBox="1"/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B76568B0-FAD5-4C93-B6AB-1705E43D2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本框 153">
            <a:extLst>
              <a:ext uri="{FF2B5EF4-FFF2-40B4-BE49-F238E27FC236}">
                <a16:creationId xmlns:a16="http://schemas.microsoft.com/office/drawing/2014/main" id="{ED97936F-1B18-490A-8910-2CA758330CB9}"/>
              </a:ext>
            </a:extLst>
          </p:cNvPr>
          <p:cNvSpPr txBox="1"/>
          <p:nvPr/>
        </p:nvSpPr>
        <p:spPr>
          <a:xfrm>
            <a:off x="1523617" y="3388814"/>
            <a:ext cx="2324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Mutant test trace: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0D46F613-91FA-4763-8004-850204EF1064}"/>
                  </a:ext>
                </a:extLst>
              </p:cNvPr>
              <p:cNvSpPr txBox="1"/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00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𝑒𝑢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0D46F613-91FA-4763-8004-850204EF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blipFill>
                <a:blip r:embed="rId14"/>
                <a:stretch>
                  <a:fillRect l="-4167" r="-2666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44A1CCA8-AAF1-4239-8A1B-0F6250666F6E}"/>
              </a:ext>
            </a:extLst>
          </p:cNvPr>
          <p:cNvCxnSpPr>
            <a:cxnSpLocks/>
          </p:cNvCxnSpPr>
          <p:nvPr/>
        </p:nvCxnSpPr>
        <p:spPr>
          <a:xfrm flipV="1">
            <a:off x="5377728" y="3708003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1E081116-2351-48DD-BADC-5C27412302DC}"/>
              </a:ext>
            </a:extLst>
          </p:cNvPr>
          <p:cNvCxnSpPr>
            <a:cxnSpLocks/>
          </p:cNvCxnSpPr>
          <p:nvPr/>
        </p:nvCxnSpPr>
        <p:spPr>
          <a:xfrm flipV="1">
            <a:off x="5663182" y="3713363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0931216A-94AE-43FC-8DD1-0DFDA5E5F399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4AE94090-18AE-4057-9E44-FF5DF5BC8847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/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event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layout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blipFill>
                <a:blip r:embed="rId36"/>
                <a:stretch>
                  <a:fillRect l="-24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/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changes a given setting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restores the setting.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blipFill>
                <a:blip r:embed="rId3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485057-C99C-4E38-BC0C-1E8ED5D8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28</a:t>
            </a:fld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24494A0-6E13-4BBF-AA61-857EF3E646AC}"/>
              </a:ext>
            </a:extLst>
          </p:cNvPr>
          <p:cNvCxnSpPr>
            <a:cxnSpLocks/>
          </p:cNvCxnSpPr>
          <p:nvPr/>
        </p:nvCxnSpPr>
        <p:spPr>
          <a:xfrm>
            <a:off x="4539275" y="175772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2629B8A-5C4A-410B-844F-E024A96E1B09}"/>
                  </a:ext>
                </a:extLst>
              </p:cNvPr>
              <p:cNvSpPr txBox="1"/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2629B8A-5C4A-410B-844F-E024A96E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blipFill>
                <a:blip r:embed="rId3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40F4CE1-40E6-4288-B0D2-44BC89668A0B}"/>
                  </a:ext>
                </a:extLst>
              </p:cNvPr>
              <p:cNvSpPr txBox="1"/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400" b="0" i="1" baseline="-25000" dirty="0">
                    <a:latin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40F4CE1-40E6-4288-B0D2-44BC8966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blipFill>
                <a:blip r:embed="rId39"/>
                <a:stretch>
                  <a:fillRect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227CB83-B0B4-4E24-86AB-714CB6392B83}"/>
                  </a:ext>
                </a:extLst>
              </p:cNvPr>
              <p:cNvSpPr txBox="1"/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227CB83-B0B4-4E24-86AB-714CB639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blipFill>
                <a:blip r:embed="rId4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AB23DD-E501-4E26-8926-4FAB530688A4}"/>
                  </a:ext>
                </a:extLst>
              </p:cNvPr>
              <p:cNvSpPr txBox="1"/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AB23DD-E501-4E26-8926-4FAB5306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CA6F12F-B183-4581-B7BA-FA357FE3920C}"/>
                  </a:ext>
                </a:extLst>
              </p:cNvPr>
              <p:cNvSpPr txBox="1"/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CA6F12F-B183-4581-B7BA-FA357FE39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blipFill>
                <a:blip r:embed="rId4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72BEF12-A3C7-4836-9017-45178DF2CA16}"/>
                  </a:ext>
                </a:extLst>
              </p:cNvPr>
              <p:cNvSpPr txBox="1"/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72BEF12-A3C7-4836-9017-45178DF2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blipFill>
                <a:blip r:embed="rId4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0D85B53-D484-48D1-96F3-156779EBE9F5}"/>
              </a:ext>
            </a:extLst>
          </p:cNvPr>
          <p:cNvCxnSpPr>
            <a:cxnSpLocks/>
          </p:cNvCxnSpPr>
          <p:nvPr/>
        </p:nvCxnSpPr>
        <p:spPr>
          <a:xfrm>
            <a:off x="6141963" y="1767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EEC4834-494B-4628-A543-A21DB4EE5A33}"/>
                  </a:ext>
                </a:extLst>
              </p:cNvPr>
              <p:cNvSpPr txBox="1"/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EEC4834-494B-4628-A543-A21DB4E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blipFill>
                <a:blip r:embed="rId4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3AD9A1B-930C-4051-AE97-DDFFCB35E647}"/>
                  </a:ext>
                </a:extLst>
              </p:cNvPr>
              <p:cNvSpPr txBox="1"/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3AD9A1B-930C-4051-AE97-DDFFCB35E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470241B-349E-4996-8BBB-4D8D8E2647F7}"/>
                  </a:ext>
                </a:extLst>
              </p:cNvPr>
              <p:cNvSpPr txBox="1"/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470241B-349E-4996-8BBB-4D8D8E26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C695149-F8F5-4F0E-AACC-30FDE76E4AF1}"/>
                  </a:ext>
                </a:extLst>
              </p:cNvPr>
              <p:cNvSpPr txBox="1"/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C695149-F8F5-4F0E-AACC-30FDE76E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blipFill>
                <a:blip r:embed="rId4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8CEB34D-F426-49AF-A652-5EE4CC3F03F0}"/>
              </a:ext>
            </a:extLst>
          </p:cNvPr>
          <p:cNvCxnSpPr>
            <a:cxnSpLocks/>
          </p:cNvCxnSpPr>
          <p:nvPr/>
        </p:nvCxnSpPr>
        <p:spPr>
          <a:xfrm>
            <a:off x="8003758" y="1763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A863740-ACF4-47F1-9471-C04894D3CEC1}"/>
                  </a:ext>
                </a:extLst>
              </p:cNvPr>
              <p:cNvSpPr txBox="1"/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A863740-ACF4-47F1-9471-C04894D3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7418A752-FA98-4AB4-87BD-76D8DCF83144}"/>
              </a:ext>
            </a:extLst>
          </p:cNvPr>
          <p:cNvSpPr txBox="1"/>
          <p:nvPr/>
        </p:nvSpPr>
        <p:spPr>
          <a:xfrm>
            <a:off x="1523617" y="1590606"/>
            <a:ext cx="199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Seed test trace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3C37132-9B0F-4742-A52D-5AA4B087DFD3}"/>
              </a:ext>
            </a:extLst>
          </p:cNvPr>
          <p:cNvSpPr/>
          <p:nvPr/>
        </p:nvSpPr>
        <p:spPr>
          <a:xfrm>
            <a:off x="5747657" y="1451429"/>
            <a:ext cx="764994" cy="580863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44735AF6-1C0A-4C83-9368-1C3B610B88D9}"/>
              </a:ext>
            </a:extLst>
          </p:cNvPr>
          <p:cNvSpPr/>
          <p:nvPr/>
        </p:nvSpPr>
        <p:spPr>
          <a:xfrm>
            <a:off x="5747657" y="3300441"/>
            <a:ext cx="764994" cy="580863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6DC2251-ED80-4452-AE8E-E0F50E185552}"/>
              </a:ext>
            </a:extLst>
          </p:cNvPr>
          <p:cNvCxnSpPr>
            <a:cxnSpLocks/>
            <a:stCxn id="78" idx="4"/>
            <a:endCxn id="82" idx="0"/>
          </p:cNvCxnSpPr>
          <p:nvPr/>
        </p:nvCxnSpPr>
        <p:spPr>
          <a:xfrm>
            <a:off x="6130154" y="2032292"/>
            <a:ext cx="732344" cy="493916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2B10B45-2322-4605-B684-9BDF2D2BD7B8}"/>
              </a:ext>
            </a:extLst>
          </p:cNvPr>
          <p:cNvCxnSpPr>
            <a:cxnSpLocks/>
            <a:stCxn id="79" idx="0"/>
            <a:endCxn id="82" idx="2"/>
          </p:cNvCxnSpPr>
          <p:nvPr/>
        </p:nvCxnSpPr>
        <p:spPr>
          <a:xfrm flipV="1">
            <a:off x="6130154" y="2833985"/>
            <a:ext cx="732344" cy="466456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58D9CB0-A314-4528-AA2B-EC5368A17992}"/>
              </a:ext>
            </a:extLst>
          </p:cNvPr>
          <p:cNvSpPr txBox="1"/>
          <p:nvPr/>
        </p:nvSpPr>
        <p:spPr>
          <a:xfrm>
            <a:off x="5451021" y="2526208"/>
            <a:ext cx="282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B60A2C"/>
                </a:solidFill>
              </a:rPr>
              <a:t>Compare the GUI consistency</a:t>
            </a:r>
            <a:endParaRPr lang="zh-CN" altLang="en-US" sz="1400" b="1" dirty="0">
              <a:solidFill>
                <a:srgbClr val="B60A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80292A1-25C3-4D77-A411-727E14EB457D}"/>
                  </a:ext>
                </a:extLst>
              </p:cNvPr>
              <p:cNvSpPr txBox="1"/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target widget of GUI event</a:t>
                </a: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80292A1-25C3-4D77-A411-727E14EB4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blipFill>
                <a:blip r:embed="rId49"/>
                <a:stretch>
                  <a:fillRect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1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1C6047FD-D458-49EC-8E8D-709585535BE3}"/>
              </a:ext>
            </a:extLst>
          </p:cNvPr>
          <p:cNvSpPr/>
          <p:nvPr/>
        </p:nvSpPr>
        <p:spPr>
          <a:xfrm>
            <a:off x="1081239" y="188492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Apps and notifications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757F6-32F8-457F-8B38-CA6CE12E11CB}"/>
              </a:ext>
            </a:extLst>
          </p:cNvPr>
          <p:cNvSpPr/>
          <p:nvPr/>
        </p:nvSpPr>
        <p:spPr>
          <a:xfrm>
            <a:off x="3187038" y="355002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Developer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F8B1B9-C12F-4556-8BFD-73F8EAF1269D}"/>
              </a:ext>
            </a:extLst>
          </p:cNvPr>
          <p:cNvSpPr/>
          <p:nvPr/>
        </p:nvSpPr>
        <p:spPr>
          <a:xfrm>
            <a:off x="1952825" y="554706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Display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21A2F9-EAAF-481A-828A-44E2519D9E75}"/>
              </a:ext>
            </a:extLst>
          </p:cNvPr>
          <p:cNvSpPr/>
          <p:nvPr/>
        </p:nvSpPr>
        <p:spPr>
          <a:xfrm>
            <a:off x="77637" y="3554605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Accessibility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DCEBA3-6C4D-4D8A-A16A-96D26FB5DDC6}"/>
              </a:ext>
            </a:extLst>
          </p:cNvPr>
          <p:cNvSpPr/>
          <p:nvPr/>
        </p:nvSpPr>
        <p:spPr>
          <a:xfrm>
            <a:off x="4872544" y="552586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Network and connect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6189436-5F3E-48D4-B141-F8D769D50CD0}"/>
              </a:ext>
            </a:extLst>
          </p:cNvPr>
          <p:cNvSpPr/>
          <p:nvPr/>
        </p:nvSpPr>
        <p:spPr>
          <a:xfrm>
            <a:off x="9793366" y="552586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Other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C4B300E-FAA1-4F50-A77F-A68596D51897}"/>
              </a:ext>
            </a:extLst>
          </p:cNvPr>
          <p:cNvSpPr/>
          <p:nvPr/>
        </p:nvSpPr>
        <p:spPr>
          <a:xfrm>
            <a:off x="8571636" y="363807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Sound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3A581E-A0CB-4EFE-965C-240B278BB7A7}"/>
              </a:ext>
            </a:extLst>
          </p:cNvPr>
          <p:cNvSpPr/>
          <p:nvPr/>
        </p:nvSpPr>
        <p:spPr>
          <a:xfrm>
            <a:off x="9307505" y="196998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Location and security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C34981-ADCA-4737-AF40-400461B26660}"/>
              </a:ext>
            </a:extLst>
          </p:cNvPr>
          <p:cNvGrpSpPr/>
          <p:nvPr/>
        </p:nvGrpSpPr>
        <p:grpSpPr>
          <a:xfrm>
            <a:off x="485632" y="1253164"/>
            <a:ext cx="10623825" cy="4293903"/>
            <a:chOff x="485632" y="1253164"/>
            <a:chExt cx="10623825" cy="4293903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A1D0AEA-F443-471C-B968-5E787195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54" y="1253164"/>
              <a:ext cx="625428" cy="62542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55C73F09-D708-4A10-8312-FB2519C59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880" y="1357981"/>
              <a:ext cx="619577" cy="61957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DB85B76-9A30-4CDA-B456-190A60B6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4027" y="4900431"/>
              <a:ext cx="625430" cy="62543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69E01A3-2F28-49EE-8314-EC470656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450" y="1352128"/>
              <a:ext cx="625430" cy="62543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DFEF8D0-B5D0-4637-B186-24C69E1A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038" y="4921638"/>
              <a:ext cx="625429" cy="62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632353C-63B6-43A9-8AA2-C1A6C6DD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4679" y="3000439"/>
              <a:ext cx="625430" cy="62543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9152A5-182F-4C13-A5F6-E69012E89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836" y="4900431"/>
              <a:ext cx="625430" cy="62543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FA4C4B4-26D8-4CD3-9BA1-D35F6A624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467" y="4921637"/>
              <a:ext cx="625430" cy="62543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A6009D3-DBF8-4D55-8EC9-67316EC27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36" y="2929177"/>
              <a:ext cx="625428" cy="62542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3866ECE-497E-412B-AA8B-AF71B72B6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656" y="1253164"/>
              <a:ext cx="625430" cy="62543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BC8FB7D-1F4D-47B5-AD11-55B4BE3F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025" y="4906286"/>
              <a:ext cx="625427" cy="62542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32F2C-FD7E-4A96-90A4-A18363719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406" y="4900431"/>
              <a:ext cx="625430" cy="6254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35ED432-065B-4E13-93FF-9A95187E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32" y="2932328"/>
              <a:ext cx="625430" cy="62543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E2BD209-9CFA-4154-80E1-6EC19C00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086" y="1253164"/>
              <a:ext cx="625430" cy="62543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9917699-3C51-4217-8A49-FF8DB73D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452" y="4906283"/>
              <a:ext cx="619578" cy="61957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A5029BD-49E8-4B85-B4AA-D2020CD8A747}"/>
              </a:ext>
            </a:extLst>
          </p:cNvPr>
          <p:cNvSpPr/>
          <p:nvPr/>
        </p:nvSpPr>
        <p:spPr>
          <a:xfrm>
            <a:off x="7141732" y="1873927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Battery</a:t>
            </a:r>
            <a:endParaRPr lang="zh-CN" altLang="en-US" dirty="0"/>
          </a:p>
        </p:txBody>
      </p:sp>
      <p:pic>
        <p:nvPicPr>
          <p:cNvPr id="44" name="图形 43" descr="智能手机">
            <a:extLst>
              <a:ext uri="{FF2B5EF4-FFF2-40B4-BE49-F238E27FC236}">
                <a16:creationId xmlns:a16="http://schemas.microsoft.com/office/drawing/2014/main" id="{56153240-1B54-4838-9FD5-B2AD71AF87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59573" y="1841127"/>
            <a:ext cx="2351926" cy="235192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F49D100-A6BF-42A1-A763-FED05B25C0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049" y="2565711"/>
            <a:ext cx="766974" cy="899917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7B3762A6-D581-4096-8F03-D275190F4CD1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E0C5305-D24A-4685-B316-F9EA9336307B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BACKGROUND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DA5776-BF26-4FCF-A1C0-1315D320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ACD2171-9981-49F7-B615-D4303C07FFDD}"/>
              </a:ext>
            </a:extLst>
          </p:cNvPr>
          <p:cNvGrpSpPr/>
          <p:nvPr/>
        </p:nvGrpSpPr>
        <p:grpSpPr>
          <a:xfrm>
            <a:off x="485632" y="1253164"/>
            <a:ext cx="10626751" cy="4293903"/>
            <a:chOff x="485632" y="1253164"/>
            <a:chExt cx="10626751" cy="4293903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65FD6CE6-EABF-40B7-BF30-07D9A4400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0310" y="4906283"/>
              <a:ext cx="619578" cy="619578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ECDBEA1B-6762-452A-81EE-9966DE2B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046" y="1264045"/>
              <a:ext cx="619577" cy="619577"/>
            </a:xfrm>
            <a:prstGeom prst="rect">
              <a:avLst/>
            </a:prstGeom>
          </p:spPr>
        </p:pic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059B6433-0FB6-4E08-9E0D-38FE7C4F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4679" y="3008857"/>
              <a:ext cx="625430" cy="6254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56786AF-FCD3-4155-A1C3-6F6340C4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175" y="4894579"/>
              <a:ext cx="625430" cy="625430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8B61CAF4-8B68-4712-93A4-D60290050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836" y="4900431"/>
              <a:ext cx="625430" cy="6254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7163145-AAF2-4534-A719-104180D51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037" y="4921637"/>
              <a:ext cx="625430" cy="6254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7E18F5BB-76AE-430A-8921-6E3D9C9E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725" y="1258192"/>
              <a:ext cx="625430" cy="62543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6EEEBA02-CF80-4BE2-B2B0-72067EA9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467" y="4921637"/>
              <a:ext cx="625430" cy="625430"/>
            </a:xfrm>
            <a:prstGeom prst="rect">
              <a:avLst/>
            </a:prstGeom>
          </p:spPr>
        </p:pic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2A846DB8-27B8-4F63-BE63-C7D458D1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36" y="2929177"/>
              <a:ext cx="625428" cy="625428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9ABB837B-CF90-4D00-A1DA-192D7CD8B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656" y="1253164"/>
              <a:ext cx="625430" cy="625430"/>
            </a:xfrm>
            <a:prstGeom prst="rect">
              <a:avLst/>
            </a:prstGeom>
          </p:spPr>
        </p:pic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1CBEB0A-D946-4C6E-BD23-70612A4F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025" y="4906286"/>
              <a:ext cx="625427" cy="625427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1DBA5011-904F-4E4E-B7DF-543D9450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32" y="2932328"/>
              <a:ext cx="625430" cy="62543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796070EF-5139-49C3-8324-F47720AC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954" y="1351268"/>
              <a:ext cx="625429" cy="625429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84619429-5CC8-4D7C-8C2B-C7A130397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450" y="1351268"/>
              <a:ext cx="625430" cy="6254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B1B734BA-6EDE-4A44-ADBE-F9FD243B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406" y="4900431"/>
              <a:ext cx="625430" cy="625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37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CC2A4917-82A9-47C9-B557-9B23C3D15701}"/>
              </a:ext>
            </a:extLst>
          </p:cNvPr>
          <p:cNvSpPr/>
          <p:nvPr/>
        </p:nvSpPr>
        <p:spPr>
          <a:xfrm>
            <a:off x="1319383" y="1391570"/>
            <a:ext cx="9553233" cy="2880668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CE654D9-2F61-4766-89BF-E04F9D7D303E}"/>
              </a:ext>
            </a:extLst>
          </p:cNvPr>
          <p:cNvCxnSpPr>
            <a:cxnSpLocks/>
          </p:cNvCxnSpPr>
          <p:nvPr/>
        </p:nvCxnSpPr>
        <p:spPr>
          <a:xfrm>
            <a:off x="4539275" y="175772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0557D1BC-8233-4CD0-8908-3679822AF16B}"/>
                  </a:ext>
                </a:extLst>
              </p:cNvPr>
              <p:cNvSpPr txBox="1"/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0557D1BC-8233-4CD0-8908-3679822A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F5BF998-486F-4540-AF1F-6AC17C7DD0BB}"/>
                  </a:ext>
                </a:extLst>
              </p:cNvPr>
              <p:cNvSpPr txBox="1"/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400" b="0" i="1" baseline="-25000" dirty="0">
                    <a:latin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F5BF998-486F-4540-AF1F-6AC17C7D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blipFill>
                <a:blip r:embed="rId4"/>
                <a:stretch>
                  <a:fillRect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8B98337-9870-4D40-AA13-189944E3621C}"/>
                  </a:ext>
                </a:extLst>
              </p:cNvPr>
              <p:cNvSpPr txBox="1"/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8B98337-9870-4D40-AA13-189944E3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E0E2DC3-F528-4F1C-916D-EFD02FB2C198}"/>
                  </a:ext>
                </a:extLst>
              </p:cNvPr>
              <p:cNvSpPr txBox="1"/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E0E2DC3-F528-4F1C-916D-EFD02FB2C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01105F-119C-4CEB-87B4-84A70506E39B}"/>
                  </a:ext>
                </a:extLst>
              </p:cNvPr>
              <p:cNvSpPr txBox="1"/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01105F-119C-4CEB-87B4-84A70506E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060D0FB-9907-44AD-B3B0-64CA8864C1DB}"/>
                  </a:ext>
                </a:extLst>
              </p:cNvPr>
              <p:cNvSpPr txBox="1"/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060D0FB-9907-44AD-B3B0-64CA8864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A793BAE3-AB16-4533-B475-BE8B099A7FA1}"/>
              </a:ext>
            </a:extLst>
          </p:cNvPr>
          <p:cNvCxnSpPr>
            <a:cxnSpLocks/>
          </p:cNvCxnSpPr>
          <p:nvPr/>
        </p:nvCxnSpPr>
        <p:spPr>
          <a:xfrm>
            <a:off x="6141963" y="1767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BC2B479-212A-4DA9-AC9D-A357EE7BA35B}"/>
                  </a:ext>
                </a:extLst>
              </p:cNvPr>
              <p:cNvSpPr txBox="1"/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BC2B479-212A-4DA9-AC9D-A357EE7B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559D24F-64AC-46C3-8B24-E51E7F08EA82}"/>
                  </a:ext>
                </a:extLst>
              </p:cNvPr>
              <p:cNvSpPr txBox="1"/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559D24F-64AC-46C3-8B24-E51E7F08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120ADBD-60AA-4EF2-AFB5-FC4AEE497FEB}"/>
                  </a:ext>
                </a:extLst>
              </p:cNvPr>
              <p:cNvSpPr txBox="1"/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7120ADBD-60AA-4EF2-AFB5-FC4AEE49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23A0210D-CF8D-4BA5-950A-FFC9699F8E99}"/>
                  </a:ext>
                </a:extLst>
              </p:cNvPr>
              <p:cNvSpPr txBox="1"/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23A0210D-CF8D-4BA5-950A-FFC9699F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blipFill>
                <a:blip r:embed="rId1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56969FE7-AF99-47BB-8435-1B9DCB372812}"/>
              </a:ext>
            </a:extLst>
          </p:cNvPr>
          <p:cNvCxnSpPr>
            <a:cxnSpLocks/>
          </p:cNvCxnSpPr>
          <p:nvPr/>
        </p:nvCxnSpPr>
        <p:spPr>
          <a:xfrm>
            <a:off x="8003758" y="1763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56517FB-9CBD-4E16-AAF0-A35F1602FA9B}"/>
                  </a:ext>
                </a:extLst>
              </p:cNvPr>
              <p:cNvSpPr txBox="1"/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56517FB-9CBD-4E16-AAF0-A35F1602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3853F4A2-9B0D-49DE-82FB-65A56DC876EE}"/>
              </a:ext>
            </a:extLst>
          </p:cNvPr>
          <p:cNvCxnSpPr>
            <a:cxnSpLocks/>
          </p:cNvCxnSpPr>
          <p:nvPr/>
        </p:nvCxnSpPr>
        <p:spPr>
          <a:xfrm>
            <a:off x="4530611" y="358705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3DDD064A-F92F-44EC-A343-DADCD6F030FD}"/>
                  </a:ext>
                </a:extLst>
              </p:cNvPr>
              <p:cNvSpPr txBox="1"/>
              <p:nvPr/>
            </p:nvSpPr>
            <p:spPr>
              <a:xfrm>
                <a:off x="4411847" y="3220901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3DDD064A-F92F-44EC-A343-DADCD6F03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47" y="3220901"/>
                <a:ext cx="475129" cy="392993"/>
              </a:xfrm>
              <a:prstGeom prst="rect">
                <a:avLst/>
              </a:prstGeom>
              <a:blipFill>
                <a:blip r:embed="rId1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FE77F54C-D9C4-4BC6-B9C5-2B7EF29EC896}"/>
                  </a:ext>
                </a:extLst>
              </p:cNvPr>
              <p:cNvSpPr txBox="1"/>
              <p:nvPr/>
            </p:nvSpPr>
            <p:spPr>
              <a:xfrm>
                <a:off x="3869713" y="3406667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FE77F54C-D9C4-4BC6-B9C5-2B7EF29E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13" y="3406667"/>
                <a:ext cx="842676" cy="392993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A993AA72-14ED-4FD6-8D0B-7419F188E689}"/>
                  </a:ext>
                </a:extLst>
              </p:cNvPr>
              <p:cNvSpPr txBox="1"/>
              <p:nvPr/>
            </p:nvSpPr>
            <p:spPr>
              <a:xfrm>
                <a:off x="4613987" y="3389625"/>
                <a:ext cx="83461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ℓ′</m:t>
                      </m:r>
                      <m:r>
                        <m:rPr>
                          <m:nor/>
                        </m:rP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0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A993AA72-14ED-4FD6-8D0B-7419F188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87" y="3389625"/>
                <a:ext cx="834610" cy="392993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FC4B2EC-2E86-425B-B425-15674C24CE5D}"/>
                  </a:ext>
                </a:extLst>
              </p:cNvPr>
              <p:cNvSpPr txBox="1"/>
              <p:nvPr/>
            </p:nvSpPr>
            <p:spPr>
              <a:xfrm>
                <a:off x="5094045" y="3345276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FC4B2EC-2E86-425B-B425-15674C24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45" y="3345276"/>
                <a:ext cx="842676" cy="4531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C961BF25-E195-432D-97CD-6EC5FD2D5A35}"/>
                  </a:ext>
                </a:extLst>
              </p:cNvPr>
              <p:cNvSpPr txBox="1"/>
              <p:nvPr/>
            </p:nvSpPr>
            <p:spPr>
              <a:xfrm>
                <a:off x="5597860" y="341993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C961BF25-E195-432D-97CD-6EC5FD2D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60" y="3419936"/>
                <a:ext cx="694773" cy="392993"/>
              </a:xfrm>
              <a:prstGeom prst="rect">
                <a:avLst/>
              </a:prstGeom>
              <a:blipFill>
                <a:blip r:embed="rId1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8" name="图形 147" descr="关闭 轮廓">
            <a:extLst>
              <a:ext uri="{FF2B5EF4-FFF2-40B4-BE49-F238E27FC236}">
                <a16:creationId xmlns:a16="http://schemas.microsoft.com/office/drawing/2014/main" id="{89B68DF3-A480-4DC7-A3D1-F023F19A29F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09671" y="3306686"/>
            <a:ext cx="299720" cy="299720"/>
          </a:xfrm>
          <a:prstGeom prst="rect">
            <a:avLst/>
          </a:prstGeom>
        </p:spPr>
      </p:pic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5B1A4EBD-A7C0-4136-A537-AC66ACA66A79}"/>
              </a:ext>
            </a:extLst>
          </p:cNvPr>
          <p:cNvCxnSpPr>
            <a:cxnSpLocks/>
          </p:cNvCxnSpPr>
          <p:nvPr/>
        </p:nvCxnSpPr>
        <p:spPr>
          <a:xfrm>
            <a:off x="6073153" y="36135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18648C4-4E94-4975-B3D6-928DB629FBA4}"/>
                  </a:ext>
                </a:extLst>
              </p:cNvPr>
              <p:cNvSpPr txBox="1"/>
              <p:nvPr/>
            </p:nvSpPr>
            <p:spPr>
              <a:xfrm>
                <a:off x="6030625" y="323527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18648C4-4E94-4975-B3D6-928DB629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5" y="3235270"/>
                <a:ext cx="475129" cy="392993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9772457F-D0BE-424A-870D-089C92294ABC}"/>
                  </a:ext>
                </a:extLst>
              </p:cNvPr>
              <p:cNvSpPr txBox="1"/>
              <p:nvPr/>
            </p:nvSpPr>
            <p:spPr>
              <a:xfrm>
                <a:off x="5102146" y="3808139"/>
                <a:ext cx="73446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00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𝑒𝑢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9772457F-D0BE-424A-870D-089C92294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146" y="3808139"/>
                <a:ext cx="734463" cy="392993"/>
              </a:xfrm>
              <a:prstGeom prst="rect">
                <a:avLst/>
              </a:prstGeom>
              <a:blipFill>
                <a:blip r:embed="rId22"/>
                <a:stretch>
                  <a:fillRect l="-4167" r="-2666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04BF038-ECCD-4EAB-9291-E2CAA75AD1CD}"/>
              </a:ext>
            </a:extLst>
          </p:cNvPr>
          <p:cNvCxnSpPr>
            <a:cxnSpLocks/>
          </p:cNvCxnSpPr>
          <p:nvPr/>
        </p:nvCxnSpPr>
        <p:spPr>
          <a:xfrm flipV="1">
            <a:off x="5378956" y="3725004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D9C8B10-61B0-4071-BCAA-1612FAAAFF67}"/>
              </a:ext>
            </a:extLst>
          </p:cNvPr>
          <p:cNvSpPr txBox="1"/>
          <p:nvPr/>
        </p:nvSpPr>
        <p:spPr>
          <a:xfrm>
            <a:off x="1523617" y="1590606"/>
            <a:ext cx="199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Seed test trace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87E1F8E-FF25-49EF-9044-517B16A6B054}"/>
              </a:ext>
            </a:extLst>
          </p:cNvPr>
          <p:cNvSpPr txBox="1"/>
          <p:nvPr/>
        </p:nvSpPr>
        <p:spPr>
          <a:xfrm>
            <a:off x="1523617" y="3365566"/>
            <a:ext cx="2209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Mutant test trace 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w/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setting issue):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28864602-7CF1-47D5-9E10-C0B55FA02F53}"/>
              </a:ext>
            </a:extLst>
          </p:cNvPr>
          <p:cNvCxnSpPr>
            <a:cxnSpLocks/>
          </p:cNvCxnSpPr>
          <p:nvPr/>
        </p:nvCxnSpPr>
        <p:spPr>
          <a:xfrm flipV="1">
            <a:off x="5664410" y="3730364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0" name="图片 159" descr="徽标&#10;&#10;描述已自动生成">
            <a:extLst>
              <a:ext uri="{FF2B5EF4-FFF2-40B4-BE49-F238E27FC236}">
                <a16:creationId xmlns:a16="http://schemas.microsoft.com/office/drawing/2014/main" id="{8CFE45E8-F0A7-4ABE-9C08-A0F089F13F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85" y="3336902"/>
            <a:ext cx="831902" cy="551660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0931216A-94AE-43FC-8DD1-0DFDA5E5F399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Oracle checking rule I</a:t>
            </a:r>
            <a:endParaRPr lang="zh-CN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4AE94090-18AE-4057-9E44-FF5DF5BC8847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D2A9651-8114-49E7-AB5B-FDF346B8CA53}"/>
                  </a:ext>
                </a:extLst>
              </p:cNvPr>
              <p:cNvSpPr txBox="1"/>
              <p:nvPr/>
            </p:nvSpPr>
            <p:spPr>
              <a:xfrm>
                <a:off x="6882791" y="3376594"/>
                <a:ext cx="420962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B60A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B60A2C"/>
                                  </a:solidFill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sz="2400" i="1" dirty="0">
                                  <a:solidFill>
                                    <a:srgbClr val="B60A2C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B60A2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 dirty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i="1" dirty="0" smtClean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400" i="1" baseline="-25000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sz="2400" i="1" dirty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B60A2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 dirty="0" smtClean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i="1" dirty="0" smtClean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</a:rPr>
                        <m:t>∉ℓ′</m:t>
                      </m:r>
                      <m:r>
                        <a:rPr lang="en-US" altLang="zh-CN" sz="2400" i="1" baseline="-25000" dirty="0">
                          <a:solidFill>
                            <a:srgbClr val="B60A2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400" i="1" baseline="-25000" dirty="0">
                  <a:solidFill>
                    <a:srgbClr val="B60A2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D2A9651-8114-49E7-AB5B-FDF346B8C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791" y="3376594"/>
                <a:ext cx="4209627" cy="453137"/>
              </a:xfrm>
              <a:prstGeom prst="rect">
                <a:avLst/>
              </a:prstGeom>
              <a:blipFill>
                <a:blip r:embed="rId2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/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event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layout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blipFill>
                <a:blip r:embed="rId25"/>
                <a:stretch>
                  <a:fillRect l="-24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/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changes a given setting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restores the setting.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blipFill>
                <a:blip r:embed="rId26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485057-C99C-4E38-BC0C-1E8ED5D8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FF305F6-80C2-44CB-85E2-AC18A7A5152F}"/>
                  </a:ext>
                </a:extLst>
              </p:cNvPr>
              <p:cNvSpPr txBox="1"/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target widget of GUI event</a:t>
                </a: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5FF305F6-80C2-44CB-85E2-AC18A7A5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blipFill>
                <a:blip r:embed="rId27"/>
                <a:stretch>
                  <a:fillRect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91037349-0A54-4745-8648-27C4E04B2D05}"/>
              </a:ext>
            </a:extLst>
          </p:cNvPr>
          <p:cNvSpPr/>
          <p:nvPr/>
        </p:nvSpPr>
        <p:spPr>
          <a:xfrm>
            <a:off x="5747657" y="1451429"/>
            <a:ext cx="764994" cy="580863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6CB2645-B2F6-492B-AC49-06FC82CAD0BE}"/>
              </a:ext>
            </a:extLst>
          </p:cNvPr>
          <p:cNvSpPr/>
          <p:nvPr/>
        </p:nvSpPr>
        <p:spPr>
          <a:xfrm>
            <a:off x="5747657" y="3300441"/>
            <a:ext cx="764994" cy="580863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AB68928-C65F-4CC8-81DE-D990E68A58E8}"/>
              </a:ext>
            </a:extLst>
          </p:cNvPr>
          <p:cNvCxnSpPr>
            <a:cxnSpLocks/>
            <a:stCxn id="4" idx="4"/>
            <a:endCxn id="75" idx="0"/>
          </p:cNvCxnSpPr>
          <p:nvPr/>
        </p:nvCxnSpPr>
        <p:spPr>
          <a:xfrm>
            <a:off x="6130154" y="2032292"/>
            <a:ext cx="736328" cy="493916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A5EB2E2-DAA2-4DA2-BC2E-806E5A80B3A8}"/>
              </a:ext>
            </a:extLst>
          </p:cNvPr>
          <p:cNvCxnSpPr>
            <a:cxnSpLocks/>
            <a:stCxn id="72" idx="0"/>
            <a:endCxn id="75" idx="2"/>
          </p:cNvCxnSpPr>
          <p:nvPr/>
        </p:nvCxnSpPr>
        <p:spPr>
          <a:xfrm flipV="1">
            <a:off x="6130154" y="2833985"/>
            <a:ext cx="736328" cy="466456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27B6249A-C648-403E-BBBA-FB3E1EFEA323}"/>
                  </a:ext>
                </a:extLst>
              </p:cNvPr>
              <p:cNvSpPr txBox="1"/>
              <p:nvPr/>
            </p:nvSpPr>
            <p:spPr>
              <a:xfrm>
                <a:off x="4712389" y="2526208"/>
                <a:ext cx="43081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B60A2C"/>
                    </a:solidFill>
                  </a:rPr>
                  <a:t>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B60A2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B60A2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B60A2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1" dirty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400" i="1" dirty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rgbClr val="B60A2C"/>
                    </a:solidFill>
                  </a:rPr>
                  <a:t>in both ℓ</a:t>
                </a:r>
                <a:r>
                  <a:rPr lang="zh-CN" altLang="en-US" sz="1400" b="1" dirty="0">
                    <a:solidFill>
                      <a:srgbClr val="B60A2C"/>
                    </a:solidFill>
                  </a:rPr>
                  <a:t>𝑖 </a:t>
                </a:r>
                <a:r>
                  <a:rPr lang="en-US" altLang="zh-CN" sz="1400" b="1" dirty="0">
                    <a:solidFill>
                      <a:srgbClr val="B60A2C"/>
                    </a:solidFill>
                  </a:rPr>
                  <a:t>and ℓ′</a:t>
                </a:r>
                <a:r>
                  <a:rPr lang="zh-CN" altLang="en-US" sz="1400" b="1" dirty="0">
                    <a:solidFill>
                      <a:srgbClr val="B60A2C"/>
                    </a:solidFill>
                  </a:rPr>
                  <a:t>𝑖</a:t>
                </a: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27B6249A-C648-403E-BBBA-FB3E1EFE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389" y="2526208"/>
                <a:ext cx="4308185" cy="307777"/>
              </a:xfrm>
              <a:prstGeom prst="rect">
                <a:avLst/>
              </a:prstGeom>
              <a:blipFill>
                <a:blip r:embed="rId28"/>
                <a:stretch>
                  <a:fillRect t="-588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7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E077C4A5-EE00-40FA-AB36-0390BED5339D}"/>
              </a:ext>
            </a:extLst>
          </p:cNvPr>
          <p:cNvSpPr/>
          <p:nvPr/>
        </p:nvSpPr>
        <p:spPr>
          <a:xfrm>
            <a:off x="1319383" y="1391570"/>
            <a:ext cx="9553233" cy="2880668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498EA03-6DA5-458C-9EB9-FCB1F93F3833}"/>
              </a:ext>
            </a:extLst>
          </p:cNvPr>
          <p:cNvCxnSpPr>
            <a:cxnSpLocks/>
          </p:cNvCxnSpPr>
          <p:nvPr/>
        </p:nvCxnSpPr>
        <p:spPr>
          <a:xfrm>
            <a:off x="4533631" y="356169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1BE3A73-E12D-42FF-B5DA-920948661089}"/>
                  </a:ext>
                </a:extLst>
              </p:cNvPr>
              <p:cNvSpPr txBox="1"/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1BE3A73-E12D-42FF-B5DA-92094866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67" y="3195537"/>
                <a:ext cx="475129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882B8D0-6794-40B1-B4BA-EAC7F4FC453C}"/>
                  </a:ext>
                </a:extLst>
              </p:cNvPr>
              <p:cNvSpPr txBox="1"/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882B8D0-6794-40B1-B4BA-EAC7F4FC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23" y="3385363"/>
                <a:ext cx="842676" cy="392993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2CCABF90-2056-43C5-B8A9-DC9AC519DD77}"/>
                  </a:ext>
                </a:extLst>
              </p:cNvPr>
              <p:cNvSpPr txBox="1"/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ℓ′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2CCABF90-2056-43C5-B8A9-DC9AC519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44" y="3382465"/>
                <a:ext cx="842676" cy="392993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043E2156-2D33-4244-8C16-25DDB15D8D14}"/>
                  </a:ext>
                </a:extLst>
              </p:cNvPr>
              <p:cNvSpPr txBox="1"/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043E2156-2D33-4244-8C16-25DDB15D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65" y="3319912"/>
                <a:ext cx="84267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D674DFFC-49C0-4CE8-AECB-AA43171613D8}"/>
                  </a:ext>
                </a:extLst>
              </p:cNvPr>
              <p:cNvSpPr txBox="1"/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D674DFFC-49C0-4CE8-AECB-AA4317161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80" y="3394572"/>
                <a:ext cx="694773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435DE40-180C-4455-BE1C-2AAE59327EAE}"/>
                  </a:ext>
                </a:extLst>
              </p:cNvPr>
              <p:cNvSpPr txBox="1"/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435DE40-180C-4455-BE1C-2AAE59327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36" y="3368553"/>
                <a:ext cx="694773" cy="392993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2A556A25-C634-45A7-BBB7-18AD6E67EFC3}"/>
              </a:ext>
            </a:extLst>
          </p:cNvPr>
          <p:cNvCxnSpPr>
            <a:cxnSpLocks/>
          </p:cNvCxnSpPr>
          <p:nvPr/>
        </p:nvCxnSpPr>
        <p:spPr>
          <a:xfrm>
            <a:off x="6136319" y="3571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9B6AAB2-61DB-4342-8F43-18BC016AE6B4}"/>
                  </a:ext>
                </a:extLst>
              </p:cNvPr>
              <p:cNvSpPr txBox="1"/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9B6AAB2-61DB-4342-8F43-18BC016A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78" y="3198296"/>
                <a:ext cx="475129" cy="39299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764E5F3-BC3E-4812-9A04-E87D1169ADB9}"/>
                  </a:ext>
                </a:extLst>
              </p:cNvPr>
              <p:cNvSpPr txBox="1"/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764E5F3-BC3E-4812-9A04-E87D1169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28" y="3312885"/>
                <a:ext cx="842676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049DBB45-25DE-422D-9E61-DF29A45242D0}"/>
                  </a:ext>
                </a:extLst>
              </p:cNvPr>
              <p:cNvSpPr txBox="1"/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049DBB45-25DE-422D-9E61-DF29A452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72" y="3394572"/>
                <a:ext cx="694773" cy="392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C878799-8769-42A4-8049-2F02D5EE9C1A}"/>
                  </a:ext>
                </a:extLst>
              </p:cNvPr>
              <p:cNvSpPr txBox="1"/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C878799-8769-42A4-8049-2F02D5EE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57" y="3368553"/>
                <a:ext cx="861134" cy="392993"/>
              </a:xfrm>
              <a:prstGeom prst="rect">
                <a:avLst/>
              </a:prstGeom>
              <a:blipFill>
                <a:blip r:embed="rId1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587A12CB-14B4-4207-ABE5-CE8943904E50}"/>
              </a:ext>
            </a:extLst>
          </p:cNvPr>
          <p:cNvCxnSpPr>
            <a:cxnSpLocks/>
          </p:cNvCxnSpPr>
          <p:nvPr/>
        </p:nvCxnSpPr>
        <p:spPr>
          <a:xfrm>
            <a:off x="7998114" y="3567235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B76568B0-FAD5-4C93-B6AB-1705E43D251E}"/>
                  </a:ext>
                </a:extLst>
              </p:cNvPr>
              <p:cNvSpPr txBox="1"/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B76568B0-FAD5-4C93-B6AB-1705E43D2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73" y="3194296"/>
                <a:ext cx="475129" cy="3929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本框 153">
            <a:extLst>
              <a:ext uri="{FF2B5EF4-FFF2-40B4-BE49-F238E27FC236}">
                <a16:creationId xmlns:a16="http://schemas.microsoft.com/office/drawing/2014/main" id="{ED97936F-1B18-490A-8910-2CA758330CB9}"/>
              </a:ext>
            </a:extLst>
          </p:cNvPr>
          <p:cNvSpPr txBox="1"/>
          <p:nvPr/>
        </p:nvSpPr>
        <p:spPr>
          <a:xfrm>
            <a:off x="1523617" y="3388814"/>
            <a:ext cx="2324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Mutant test trace: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0D46F613-91FA-4763-8004-850204EF1064}"/>
                  </a:ext>
                </a:extLst>
              </p:cNvPr>
              <p:cNvSpPr txBox="1"/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00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0D46F613-91FA-4763-8004-850204EF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18" y="3791138"/>
                <a:ext cx="734463" cy="392993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44A1CCA8-AAF1-4239-8A1B-0F6250666F6E}"/>
              </a:ext>
            </a:extLst>
          </p:cNvPr>
          <p:cNvCxnSpPr>
            <a:cxnSpLocks/>
          </p:cNvCxnSpPr>
          <p:nvPr/>
        </p:nvCxnSpPr>
        <p:spPr>
          <a:xfrm flipV="1">
            <a:off x="5451020" y="3689570"/>
            <a:ext cx="0" cy="19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0931216A-94AE-43FC-8DD1-0DFDA5E5F399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Oracle checking rule II</a:t>
            </a:r>
            <a:endParaRPr lang="zh-CN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4AE94090-18AE-4057-9E44-FF5DF5BC8847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OUR APPROACH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/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event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a GUI layout</a:t>
                </a: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02BFEC-57F9-44A7-AB0A-80F53E3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3" y="4617152"/>
                <a:ext cx="2456884" cy="958660"/>
              </a:xfrm>
              <a:prstGeom prst="rect">
                <a:avLst/>
              </a:prstGeom>
              <a:blipFill>
                <a:blip r:embed="rId36"/>
                <a:stretch>
                  <a:fillRect l="-24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/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changes a given setting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— restores the setting.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BF3C2C1-3AC2-4498-A388-C34038F06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36" y="4617152"/>
                <a:ext cx="4059571" cy="958660"/>
              </a:xfrm>
              <a:prstGeom prst="rect">
                <a:avLst/>
              </a:prstGeom>
              <a:blipFill>
                <a:blip r:embed="rId3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485057-C99C-4E38-BC0C-1E8ED5D8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30</a:t>
            </a:fld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24494A0-6E13-4BBF-AA61-857EF3E646AC}"/>
              </a:ext>
            </a:extLst>
          </p:cNvPr>
          <p:cNvCxnSpPr>
            <a:cxnSpLocks/>
          </p:cNvCxnSpPr>
          <p:nvPr/>
        </p:nvCxnSpPr>
        <p:spPr>
          <a:xfrm>
            <a:off x="4539275" y="175772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2629B8A-5C4A-410B-844F-E024A96E1B09}"/>
                  </a:ext>
                </a:extLst>
              </p:cNvPr>
              <p:cNvSpPr txBox="1"/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altLang="zh-CN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2629B8A-5C4A-410B-844F-E024A96E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11" y="1391571"/>
                <a:ext cx="475129" cy="392993"/>
              </a:xfrm>
              <a:prstGeom prst="rect">
                <a:avLst/>
              </a:prstGeom>
              <a:blipFill>
                <a:blip r:embed="rId3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40F4CE1-40E6-4288-B0D2-44BC89668A0B}"/>
                  </a:ext>
                </a:extLst>
              </p:cNvPr>
              <p:cNvSpPr txBox="1"/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400" b="0" i="1" baseline="-25000" dirty="0">
                    <a:latin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40F4CE1-40E6-4288-B0D2-44BC8966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0" y="1576237"/>
                <a:ext cx="842676" cy="392993"/>
              </a:xfrm>
              <a:prstGeom prst="rect">
                <a:avLst/>
              </a:prstGeom>
              <a:blipFill>
                <a:blip r:embed="rId39"/>
                <a:stretch>
                  <a:fillRect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227CB83-B0B4-4E24-86AB-714CB6392B83}"/>
                  </a:ext>
                </a:extLst>
              </p:cNvPr>
              <p:cNvSpPr txBox="1"/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m:rPr>
                          <m:nor/>
                        </m:rPr>
                        <a:rPr lang="en-US" altLang="zh-CN" sz="2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227CB83-B0B4-4E24-86AB-714CB639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88" y="1578499"/>
                <a:ext cx="842676" cy="392993"/>
              </a:xfrm>
              <a:prstGeom prst="rect">
                <a:avLst/>
              </a:prstGeom>
              <a:blipFill>
                <a:blip r:embed="rId4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AB23DD-E501-4E26-8926-4FAB530688A4}"/>
                  </a:ext>
                </a:extLst>
              </p:cNvPr>
              <p:cNvSpPr txBox="1"/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AB23DD-E501-4E26-8926-4FAB5306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09" y="1515946"/>
                <a:ext cx="842676" cy="45313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CA6F12F-B183-4581-B7BA-FA357FE3920C}"/>
                  </a:ext>
                </a:extLst>
              </p:cNvPr>
              <p:cNvSpPr txBox="1"/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CA6F12F-B183-4581-B7BA-FA357FE39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24" y="1590606"/>
                <a:ext cx="694773" cy="392993"/>
              </a:xfrm>
              <a:prstGeom prst="rect">
                <a:avLst/>
              </a:prstGeom>
              <a:blipFill>
                <a:blip r:embed="rId4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72BEF12-A3C7-4836-9017-45178DF2CA16}"/>
                  </a:ext>
                </a:extLst>
              </p:cNvPr>
              <p:cNvSpPr txBox="1"/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72BEF12-A3C7-4836-9017-45178DF2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80" y="1564587"/>
                <a:ext cx="694773" cy="392993"/>
              </a:xfrm>
              <a:prstGeom prst="rect">
                <a:avLst/>
              </a:prstGeom>
              <a:blipFill>
                <a:blip r:embed="rId4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0D85B53-D484-48D1-96F3-156779EBE9F5}"/>
              </a:ext>
            </a:extLst>
          </p:cNvPr>
          <p:cNvCxnSpPr>
            <a:cxnSpLocks/>
          </p:cNvCxnSpPr>
          <p:nvPr/>
        </p:nvCxnSpPr>
        <p:spPr>
          <a:xfrm>
            <a:off x="6141963" y="1767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EEC4834-494B-4628-A543-A21DB4EE5A33}"/>
                  </a:ext>
                </a:extLst>
              </p:cNvPr>
              <p:cNvSpPr txBox="1"/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EEC4834-494B-4628-A543-A21DB4E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22" y="1394330"/>
                <a:ext cx="475129" cy="392993"/>
              </a:xfrm>
              <a:prstGeom prst="rect">
                <a:avLst/>
              </a:prstGeom>
              <a:blipFill>
                <a:blip r:embed="rId4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3AD9A1B-930C-4051-AE97-DDFFCB35E647}"/>
                  </a:ext>
                </a:extLst>
              </p:cNvPr>
              <p:cNvSpPr txBox="1"/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US" altLang="zh-CN" sz="2400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3AD9A1B-930C-4051-AE97-DDFFCB35E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72" y="1508919"/>
                <a:ext cx="842676" cy="45313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470241B-349E-4996-8BBB-4D8D8E2647F7}"/>
                  </a:ext>
                </a:extLst>
              </p:cNvPr>
              <p:cNvSpPr txBox="1"/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470241B-349E-4996-8BBB-4D8D8E26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590606"/>
                <a:ext cx="694773" cy="39299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C695149-F8F5-4F0E-AACC-30FDE76E4AF1}"/>
                  </a:ext>
                </a:extLst>
              </p:cNvPr>
              <p:cNvSpPr txBox="1"/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sz="2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  <a:endParaRPr lang="zh-CN" altLang="en-US" sz="200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C695149-F8F5-4F0E-AACC-30FDE76E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01" y="1564587"/>
                <a:ext cx="694773" cy="392993"/>
              </a:xfrm>
              <a:prstGeom prst="rect">
                <a:avLst/>
              </a:prstGeom>
              <a:blipFill>
                <a:blip r:embed="rId4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8CEB34D-F426-49AF-A652-5EE4CC3F03F0}"/>
              </a:ext>
            </a:extLst>
          </p:cNvPr>
          <p:cNvCxnSpPr>
            <a:cxnSpLocks/>
          </p:cNvCxnSpPr>
          <p:nvPr/>
        </p:nvCxnSpPr>
        <p:spPr>
          <a:xfrm>
            <a:off x="8003758" y="1763269"/>
            <a:ext cx="282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A863740-ACF4-47F1-9471-C04894D3CEC1}"/>
                  </a:ext>
                </a:extLst>
              </p:cNvPr>
              <p:cNvSpPr txBox="1"/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00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i="1" baseline="-250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A863740-ACF4-47F1-9471-C04894D3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52" y="1372180"/>
                <a:ext cx="475129" cy="39299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7418A752-FA98-4AB4-87BD-76D8DCF83144}"/>
              </a:ext>
            </a:extLst>
          </p:cNvPr>
          <p:cNvSpPr txBox="1"/>
          <p:nvPr/>
        </p:nvSpPr>
        <p:spPr>
          <a:xfrm>
            <a:off x="1523617" y="1590606"/>
            <a:ext cx="199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</a:rPr>
              <a:t>Seed test trace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3C37132-9B0F-4742-A52D-5AA4B087DFD3}"/>
              </a:ext>
            </a:extLst>
          </p:cNvPr>
          <p:cNvSpPr/>
          <p:nvPr/>
        </p:nvSpPr>
        <p:spPr>
          <a:xfrm>
            <a:off x="5747657" y="1590606"/>
            <a:ext cx="394306" cy="441686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44735AF6-1C0A-4C83-9368-1C3B610B88D9}"/>
              </a:ext>
            </a:extLst>
          </p:cNvPr>
          <p:cNvSpPr/>
          <p:nvPr/>
        </p:nvSpPr>
        <p:spPr>
          <a:xfrm>
            <a:off x="5758581" y="3368553"/>
            <a:ext cx="394306" cy="441686"/>
          </a:xfrm>
          <a:prstGeom prst="ellipse">
            <a:avLst/>
          </a:prstGeom>
          <a:noFill/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6DC2251-ED80-4452-AE8E-E0F50E185552}"/>
              </a:ext>
            </a:extLst>
          </p:cNvPr>
          <p:cNvCxnSpPr>
            <a:cxnSpLocks/>
            <a:stCxn id="78" idx="4"/>
            <a:endCxn id="82" idx="0"/>
          </p:cNvCxnSpPr>
          <p:nvPr/>
        </p:nvCxnSpPr>
        <p:spPr>
          <a:xfrm>
            <a:off x="5944810" y="2032292"/>
            <a:ext cx="917688" cy="493916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2B10B45-2322-4605-B684-9BDF2D2BD7B8}"/>
              </a:ext>
            </a:extLst>
          </p:cNvPr>
          <p:cNvCxnSpPr>
            <a:cxnSpLocks/>
            <a:stCxn id="79" idx="0"/>
            <a:endCxn id="82" idx="2"/>
          </p:cNvCxnSpPr>
          <p:nvPr/>
        </p:nvCxnSpPr>
        <p:spPr>
          <a:xfrm flipV="1">
            <a:off x="5955734" y="2833985"/>
            <a:ext cx="906764" cy="534568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58D9CB0-A314-4528-AA2B-EC5368A17992}"/>
              </a:ext>
            </a:extLst>
          </p:cNvPr>
          <p:cNvSpPr txBox="1"/>
          <p:nvPr/>
        </p:nvSpPr>
        <p:spPr>
          <a:xfrm>
            <a:off x="5451021" y="2526208"/>
            <a:ext cx="282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B60A2C"/>
                </a:solidFill>
              </a:rPr>
              <a:t>Check the text of ℓ</a:t>
            </a:r>
            <a:r>
              <a:rPr lang="zh-CN" altLang="en-US" sz="1400" b="1" dirty="0">
                <a:solidFill>
                  <a:srgbClr val="B60A2C"/>
                </a:solidFill>
              </a:rPr>
              <a:t>𝑖 </a:t>
            </a:r>
            <a:r>
              <a:rPr lang="en-US" altLang="zh-CN" sz="1400" b="1" dirty="0">
                <a:solidFill>
                  <a:srgbClr val="B60A2C"/>
                </a:solidFill>
              </a:rPr>
              <a:t>and ℓ′</a:t>
            </a:r>
            <a:r>
              <a:rPr lang="zh-CN" altLang="en-US" sz="1400" b="1" dirty="0">
                <a:solidFill>
                  <a:srgbClr val="B60A2C"/>
                </a:solidFill>
              </a:rPr>
              <a:t>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80292A1-25C3-4D77-A411-727E14EB457D}"/>
                  </a:ext>
                </a:extLst>
              </p:cNvPr>
              <p:cNvSpPr txBox="1"/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target widget of GUI event</a:t>
                </a: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80292A1-25C3-4D77-A411-727E14EB4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89" y="4617152"/>
                <a:ext cx="4153708" cy="496996"/>
              </a:xfrm>
              <a:prstGeom prst="rect">
                <a:avLst/>
              </a:prstGeom>
              <a:blipFill>
                <a:blip r:embed="rId49"/>
                <a:stretch>
                  <a:fillRect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68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A0D464-A155-4498-BA59-AB9B7ED9B4B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5ECF66-8575-4243-BAFC-CC9B46F422CC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SETDROID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09A3EF-7EFB-47F3-96EE-CDEA4021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38818A7-6497-4B56-AAEC-21518AF2088B}"/>
              </a:ext>
            </a:extLst>
          </p:cNvPr>
          <p:cNvSpPr txBox="1"/>
          <p:nvPr/>
        </p:nvSpPr>
        <p:spPr>
          <a:xfrm>
            <a:off x="1198648" y="894614"/>
            <a:ext cx="9794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List of pairs of events for setting changes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C9A8849E-0696-4BBD-BABF-10DD475EE8E2}"/>
              </a:ext>
            </a:extLst>
          </p:cNvPr>
          <p:cNvGraphicFramePr>
            <a:graphicFrameLocks noGrp="1"/>
          </p:cNvGraphicFramePr>
          <p:nvPr/>
        </p:nvGraphicFramePr>
        <p:xfrm>
          <a:off x="2345074" y="1671359"/>
          <a:ext cx="7501849" cy="441293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52389">
                  <a:extLst>
                    <a:ext uri="{9D8B030D-6E8A-4147-A177-3AD203B41FA5}">
                      <a16:colId xmlns:a16="http://schemas.microsoft.com/office/drawing/2014/main" val="565827927"/>
                    </a:ext>
                  </a:extLst>
                </a:gridCol>
                <a:gridCol w="1215815">
                  <a:extLst>
                    <a:ext uri="{9D8B030D-6E8A-4147-A177-3AD203B41FA5}">
                      <a16:colId xmlns:a16="http://schemas.microsoft.com/office/drawing/2014/main" val="1293322389"/>
                    </a:ext>
                  </a:extLst>
                </a:gridCol>
                <a:gridCol w="4633645">
                  <a:extLst>
                    <a:ext uri="{9D8B030D-6E8A-4147-A177-3AD203B41FA5}">
                      <a16:colId xmlns:a16="http://schemas.microsoft.com/office/drawing/2014/main" val="320513932"/>
                    </a:ext>
                  </a:extLst>
                </a:gridCol>
              </a:tblGrid>
              <a:tr h="133961"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 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Rule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Pair of events for setting changes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518117"/>
                  </a:ext>
                </a:extLst>
              </a:tr>
              <a:tr h="133961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</a:t>
                      </a:r>
                    </a:p>
                  </a:txBody>
                  <a:tcPr marL="85042" marR="85042" marT="42521" marB="4252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on airplane, turn off airplane⟩</a:t>
                      </a:r>
                    </a:p>
                  </a:txBody>
                  <a:tcPr marL="85042" marR="85042" marT="42521" marB="4252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26983"/>
                  </a:ext>
                </a:extLst>
              </a:tr>
              <a:tr h="283475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⟨switch to mobile data, switch to Wi-Fi⟩</a:t>
                      </a:r>
                    </a:p>
                  </a:txBody>
                  <a:tcPr marL="85042" marR="85042" marT="42521" marB="42521" anchor="ctr"/>
                </a:tc>
                <a:extLst>
                  <a:ext uri="{0D108BD9-81ED-4DB2-BD59-A6C34878D82A}">
                    <a16:rowId xmlns:a16="http://schemas.microsoft.com/office/drawing/2014/main" val="83113022"/>
                  </a:ext>
                </a:extLst>
              </a:tr>
              <a:tr h="18425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off location, turn on location⟩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71477"/>
                  </a:ext>
                </a:extLst>
              </a:tr>
              <a:tr h="233724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⟨switch to "device only",</a:t>
                      </a:r>
                      <a:b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to "high accuracy"⟩</a:t>
                      </a:r>
                    </a:p>
                  </a:txBody>
                  <a:tcPr marL="85042" marR="85042" marT="42521" marB="42521" anchor="ctr"/>
                </a:tc>
                <a:extLst>
                  <a:ext uri="{0D108BD9-81ED-4DB2-BD59-A6C34878D82A}">
                    <a16:rowId xmlns:a16="http://schemas.microsoft.com/office/drawing/2014/main" val="3938027202"/>
                  </a:ext>
                </a:extLst>
              </a:tr>
              <a:tr h="162905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on "do not disturb",</a:t>
                      </a:r>
                      <a:b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 off "do not disturb"⟩</a:t>
                      </a:r>
                      <a:endParaRPr lang="zh-CN" altLang="en-US" sz="12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042" marR="85042" marT="42521" marB="4252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13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on the power saving mode,</a:t>
                      </a:r>
                      <a:b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the app into the whitelist⟩</a:t>
                      </a:r>
                      <a:endParaRPr lang="zh-CN" altLang="en-US" sz="12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042" marR="85042" marT="42521" marB="42521"/>
                </a:tc>
                <a:extLst>
                  <a:ext uri="{0D108BD9-81ED-4DB2-BD59-A6C34878D82A}">
                    <a16:rowId xmlns:a16="http://schemas.microsoft.com/office/drawing/2014/main" val="1015119900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on the power saving mode,</a:t>
                      </a:r>
                      <a:b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 off the power saving mode⟩</a:t>
                      </a:r>
                      <a:endParaRPr lang="zh-CN" altLang="en-US" sz="12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042" marR="85042" marT="42521" marB="4252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60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⟨switch to landscape, switch to portrait⟩</a:t>
                      </a:r>
                      <a:endParaRPr lang="zh-CN" altLang="en-US" sz="12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042" marR="85042" marT="42521" marB="42521"/>
                </a:tc>
                <a:extLst>
                  <a:ext uri="{0D108BD9-81ED-4DB2-BD59-A6C34878D82A}">
                    <a16:rowId xmlns:a16="http://schemas.microsoft.com/office/drawing/2014/main" val="3021727789"/>
                  </a:ext>
                </a:extLst>
              </a:tr>
              <a:tr h="23543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on multi-window,</a:t>
                      </a:r>
                      <a:b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 off multi-window⟩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55029"/>
                  </a:ext>
                </a:extLst>
              </a:tr>
              <a:tr h="15449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Permission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</a:t>
                      </a:r>
                    </a:p>
                  </a:txBody>
                  <a:tcPr marL="85042" marR="85042" marT="42521" marB="42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⟨turn off permission, turn on permission⟩</a:t>
                      </a:r>
                      <a:endParaRPr lang="zh-CN" altLang="en-US" sz="12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042" marR="85042" marT="42521" marB="42521"/>
                </a:tc>
                <a:extLst>
                  <a:ext uri="{0D108BD9-81ED-4DB2-BD59-A6C34878D82A}">
                    <a16:rowId xmlns:a16="http://schemas.microsoft.com/office/drawing/2014/main" val="1975331295"/>
                  </a:ext>
                </a:extLst>
              </a:tr>
              <a:tr h="255127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 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⟨change system language, -⟩</a:t>
                      </a:r>
                    </a:p>
                  </a:txBody>
                  <a:tcPr marL="85042" marR="85042" marT="42521" marB="425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4087"/>
                  </a:ext>
                </a:extLst>
              </a:tr>
              <a:tr h="18425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 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⟨change hour format, -⟩</a:t>
                      </a:r>
                    </a:p>
                  </a:txBody>
                  <a:tcPr marL="85042" marR="85042" marT="42521" marB="4252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92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281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A0D464-A155-4498-BA59-AB9B7ED9B4B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5ECF66-8575-4243-BAFC-CC9B46F422CC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SETDROID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19CC8A-7597-40D1-AD41-83C3CA238CCF}"/>
              </a:ext>
            </a:extLst>
          </p:cNvPr>
          <p:cNvSpPr txBox="1"/>
          <p:nvPr/>
        </p:nvSpPr>
        <p:spPr>
          <a:xfrm>
            <a:off x="1198647" y="5435118"/>
            <a:ext cx="9794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Workflow of SetDroid to detect setting defects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09A3EF-7EFB-47F3-96EE-CDEA4021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FFC055-134B-4CA4-B14E-22F4B5A4BEA8}"/>
              </a:ext>
            </a:extLst>
          </p:cNvPr>
          <p:cNvSpPr/>
          <p:nvPr/>
        </p:nvSpPr>
        <p:spPr>
          <a:xfrm>
            <a:off x="6729916" y="4307844"/>
            <a:ext cx="1913875" cy="6759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24E938A-BC0C-40C3-AEEB-19617B696DFE}"/>
              </a:ext>
            </a:extLst>
          </p:cNvPr>
          <p:cNvSpPr/>
          <p:nvPr/>
        </p:nvSpPr>
        <p:spPr>
          <a:xfrm>
            <a:off x="4544664" y="4307844"/>
            <a:ext cx="1525574" cy="6763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ADD6FB-4B9D-4182-B42F-9201A11E32C7}"/>
              </a:ext>
            </a:extLst>
          </p:cNvPr>
          <p:cNvSpPr/>
          <p:nvPr/>
        </p:nvSpPr>
        <p:spPr>
          <a:xfrm>
            <a:off x="2010722" y="4309602"/>
            <a:ext cx="2396509" cy="6746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pic>
        <p:nvPicPr>
          <p:cNvPr id="47" name="图形 69" descr="智能手机">
            <a:extLst>
              <a:ext uri="{FF2B5EF4-FFF2-40B4-BE49-F238E27FC236}">
                <a16:creationId xmlns:a16="http://schemas.microsoft.com/office/drawing/2014/main" id="{44E846DB-DF04-442D-93B5-77BA5DE34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790" y="2112804"/>
            <a:ext cx="1538206" cy="158214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5C49B34-9BBA-47FA-971C-BABB17865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74395" y="2672635"/>
            <a:ext cx="382993" cy="46248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443F16D-14EA-42EB-989F-660C17F5B953}"/>
              </a:ext>
            </a:extLst>
          </p:cNvPr>
          <p:cNvSpPr txBox="1"/>
          <p:nvPr/>
        </p:nvSpPr>
        <p:spPr>
          <a:xfrm>
            <a:off x="2407314" y="2728044"/>
            <a:ext cx="323340" cy="37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pic>
        <p:nvPicPr>
          <p:cNvPr id="50" name="图形 69" descr="智能手机">
            <a:extLst>
              <a:ext uri="{FF2B5EF4-FFF2-40B4-BE49-F238E27FC236}">
                <a16:creationId xmlns:a16="http://schemas.microsoft.com/office/drawing/2014/main" id="{E954B8C9-4A2B-4B94-8098-5DBB2C306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7004" y="2112804"/>
            <a:ext cx="1538206" cy="158214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4F9158E-0545-47BA-B99E-B0D8591FF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4609" y="2672635"/>
            <a:ext cx="382993" cy="46248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AE329D32-F6FF-4541-AA94-0AFCAFFE7DC5}"/>
              </a:ext>
            </a:extLst>
          </p:cNvPr>
          <p:cNvSpPr txBox="1"/>
          <p:nvPr/>
        </p:nvSpPr>
        <p:spPr>
          <a:xfrm>
            <a:off x="9464435" y="2724610"/>
            <a:ext cx="323340" cy="37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0A76C48-3AD8-4A29-B011-A885A1407782}"/>
              </a:ext>
            </a:extLst>
          </p:cNvPr>
          <p:cNvSpPr/>
          <p:nvPr/>
        </p:nvSpPr>
        <p:spPr>
          <a:xfrm>
            <a:off x="4909084" y="1899676"/>
            <a:ext cx="2295484" cy="2157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ECAD12A-F479-4971-91D6-A21CFD4039F5}"/>
              </a:ext>
            </a:extLst>
          </p:cNvPr>
          <p:cNvSpPr txBox="1"/>
          <p:nvPr/>
        </p:nvSpPr>
        <p:spPr>
          <a:xfrm>
            <a:off x="7198253" y="1956767"/>
            <a:ext cx="1973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(1) Get GUI layout </a:t>
            </a:r>
            <a:endParaRPr lang="zh-CN" altLang="en-US" sz="16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48AB95D-F233-4518-9C6D-E05D2E9FE05E}"/>
              </a:ext>
            </a:extLst>
          </p:cNvPr>
          <p:cNvSpPr txBox="1"/>
          <p:nvPr/>
        </p:nvSpPr>
        <p:spPr>
          <a:xfrm>
            <a:off x="4360947" y="2560543"/>
            <a:ext cx="175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(2) Randomly </a:t>
            </a:r>
          </a:p>
          <a:p>
            <a:r>
              <a:rPr lang="en-US" altLang="zh-CN" sz="1600" b="1" dirty="0"/>
              <a:t>choose an event</a:t>
            </a:r>
            <a:endParaRPr lang="zh-CN" altLang="en-US" sz="16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61EFE50-23D5-4E68-AEC9-19448F7FBE3D}"/>
              </a:ext>
            </a:extLst>
          </p:cNvPr>
          <p:cNvSpPr txBox="1"/>
          <p:nvPr/>
        </p:nvSpPr>
        <p:spPr>
          <a:xfrm>
            <a:off x="3036673" y="3130332"/>
            <a:ext cx="1965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(3) Execute event</a:t>
            </a:r>
            <a:endParaRPr lang="zh-CN" altLang="en-US" sz="16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0A271A4-EC2F-4F18-B6AD-042299CD6950}"/>
              </a:ext>
            </a:extLst>
          </p:cNvPr>
          <p:cNvSpPr txBox="1"/>
          <p:nvPr/>
        </p:nvSpPr>
        <p:spPr>
          <a:xfrm>
            <a:off x="7189170" y="3123714"/>
            <a:ext cx="194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(3)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Execute event</a:t>
            </a:r>
            <a:endParaRPr lang="zh-CN" altLang="en-US" sz="1600" b="1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5236199-1F3D-4571-8637-72C69232F44C}"/>
              </a:ext>
            </a:extLst>
          </p:cNvPr>
          <p:cNvCxnSpPr>
            <a:cxnSpLocks/>
          </p:cNvCxnSpPr>
          <p:nvPr/>
        </p:nvCxnSpPr>
        <p:spPr>
          <a:xfrm flipH="1">
            <a:off x="3036674" y="3466849"/>
            <a:ext cx="1973156" cy="3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948E551-252E-4ACB-BB67-E7F495DE7CE6}"/>
              </a:ext>
            </a:extLst>
          </p:cNvPr>
          <p:cNvCxnSpPr>
            <a:cxnSpLocks/>
          </p:cNvCxnSpPr>
          <p:nvPr/>
        </p:nvCxnSpPr>
        <p:spPr>
          <a:xfrm flipV="1">
            <a:off x="5624691" y="3909662"/>
            <a:ext cx="0" cy="364543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4290D57-4D2D-4D47-84B7-43A751D841BA}"/>
              </a:ext>
            </a:extLst>
          </p:cNvPr>
          <p:cNvCxnSpPr>
            <a:cxnSpLocks/>
          </p:cNvCxnSpPr>
          <p:nvPr/>
        </p:nvCxnSpPr>
        <p:spPr>
          <a:xfrm flipV="1">
            <a:off x="7180147" y="3467884"/>
            <a:ext cx="1973156" cy="3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AD965CC4-98FC-4CF3-BD0C-EDEB596E357A}"/>
              </a:ext>
            </a:extLst>
          </p:cNvPr>
          <p:cNvSpPr/>
          <p:nvPr/>
        </p:nvSpPr>
        <p:spPr>
          <a:xfrm>
            <a:off x="2010722" y="1639412"/>
            <a:ext cx="8170360" cy="22351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1351AC-C544-4678-9CC5-836C331653BC}"/>
              </a:ext>
            </a:extLst>
          </p:cNvPr>
          <p:cNvSpPr txBox="1"/>
          <p:nvPr/>
        </p:nvSpPr>
        <p:spPr>
          <a:xfrm>
            <a:off x="2010722" y="1645890"/>
            <a:ext cx="204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Test Executor</a:t>
            </a:r>
            <a:endParaRPr lang="zh-CN" altLang="en-US" b="1" dirty="0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16C3FDD-B22E-4D06-9384-E8F830D096FB}"/>
              </a:ext>
            </a:extLst>
          </p:cNvPr>
          <p:cNvCxnSpPr>
            <a:cxnSpLocks/>
          </p:cNvCxnSpPr>
          <p:nvPr/>
        </p:nvCxnSpPr>
        <p:spPr>
          <a:xfrm>
            <a:off x="5009830" y="3910007"/>
            <a:ext cx="0" cy="364198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340DF0DA-C296-4FA0-A2EE-FBAAEA56260D}"/>
              </a:ext>
            </a:extLst>
          </p:cNvPr>
          <p:cNvSpPr txBox="1"/>
          <p:nvPr/>
        </p:nvSpPr>
        <p:spPr>
          <a:xfrm>
            <a:off x="4407231" y="4306929"/>
            <a:ext cx="1746782" cy="65449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 (c) Oracle Checker 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9E60C7-4E07-4AD2-AFE1-7ECEE8BE65E0}"/>
              </a:ext>
            </a:extLst>
          </p:cNvPr>
          <p:cNvSpPr txBox="1"/>
          <p:nvPr/>
        </p:nvSpPr>
        <p:spPr>
          <a:xfrm>
            <a:off x="1852134" y="4306929"/>
            <a:ext cx="2747874" cy="65449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(b) Setting Change Injector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041DA2A-D656-4F3A-B0B7-C7BE3CA0E9A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154013" y="4634176"/>
            <a:ext cx="464166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38B8D45-4A29-4139-B9F0-3B3A3410FBFA}"/>
              </a:ext>
            </a:extLst>
          </p:cNvPr>
          <p:cNvCxnSpPr>
            <a:cxnSpLocks/>
          </p:cNvCxnSpPr>
          <p:nvPr/>
        </p:nvCxnSpPr>
        <p:spPr>
          <a:xfrm flipV="1">
            <a:off x="2565890" y="3656974"/>
            <a:ext cx="0" cy="602731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1974CF23-1565-46F5-83D8-BBC10228D035}"/>
              </a:ext>
            </a:extLst>
          </p:cNvPr>
          <p:cNvSpPr txBox="1"/>
          <p:nvPr/>
        </p:nvSpPr>
        <p:spPr>
          <a:xfrm>
            <a:off x="6486748" y="4306926"/>
            <a:ext cx="2326147" cy="65449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 (d) Bug Report Reducer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715E4D51-970C-4222-A648-63A5A5B5BA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82" y="3909662"/>
            <a:ext cx="995587" cy="873055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FCE53789-A315-4705-AC69-AB7118C80C15}"/>
              </a:ext>
            </a:extLst>
          </p:cNvPr>
          <p:cNvSpPr/>
          <p:nvPr/>
        </p:nvSpPr>
        <p:spPr>
          <a:xfrm>
            <a:off x="9054721" y="4704309"/>
            <a:ext cx="1340489" cy="342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Bug reports </a:t>
            </a:r>
            <a:endParaRPr lang="en-US" altLang="zh-C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BD9BD52-0D9B-4908-A36D-929DF518195D}"/>
              </a:ext>
            </a:extLst>
          </p:cNvPr>
          <p:cNvCxnSpPr>
            <a:cxnSpLocks/>
          </p:cNvCxnSpPr>
          <p:nvPr/>
        </p:nvCxnSpPr>
        <p:spPr>
          <a:xfrm flipH="1">
            <a:off x="7192218" y="2310570"/>
            <a:ext cx="1973156" cy="3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4B52DE0-62C8-48D7-A0DA-A49A686043ED}"/>
              </a:ext>
            </a:extLst>
          </p:cNvPr>
          <p:cNvCxnSpPr>
            <a:cxnSpLocks/>
          </p:cNvCxnSpPr>
          <p:nvPr/>
        </p:nvCxnSpPr>
        <p:spPr>
          <a:xfrm>
            <a:off x="8755745" y="4634176"/>
            <a:ext cx="462450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E0A0DD5-2859-434E-9D31-D7D6D12AF262}"/>
              </a:ext>
            </a:extLst>
          </p:cNvPr>
          <p:cNvCxnSpPr>
            <a:cxnSpLocks/>
          </p:cNvCxnSpPr>
          <p:nvPr/>
        </p:nvCxnSpPr>
        <p:spPr>
          <a:xfrm>
            <a:off x="6098897" y="2672635"/>
            <a:ext cx="0" cy="413335"/>
          </a:xfrm>
          <a:prstGeom prst="straightConnector1">
            <a:avLst/>
          </a:prstGeom>
          <a:ln w="19050">
            <a:headEnd w="sm" len="sm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410764C-EECF-42D7-A04D-EC00C083D142}"/>
              </a:ext>
            </a:extLst>
          </p:cNvPr>
          <p:cNvSpPr/>
          <p:nvPr/>
        </p:nvSpPr>
        <p:spPr>
          <a:xfrm>
            <a:off x="5086656" y="2093883"/>
            <a:ext cx="2018486" cy="4312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 GUI layout </a:t>
            </a:r>
            <a:endParaRPr lang="en-US" altLang="zh-C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7070E65-42EE-46E2-92F9-275362D0B51C}"/>
              </a:ext>
            </a:extLst>
          </p:cNvPr>
          <p:cNvSpPr/>
          <p:nvPr/>
        </p:nvSpPr>
        <p:spPr>
          <a:xfrm>
            <a:off x="5086656" y="3194885"/>
            <a:ext cx="2018486" cy="54600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Event to be executed</a:t>
            </a:r>
            <a:endParaRPr lang="en-US" altLang="zh-C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99FD296-3D35-4079-96B7-AF55E17C97AF}"/>
              </a:ext>
            </a:extLst>
          </p:cNvPr>
          <p:cNvSpPr/>
          <p:nvPr/>
        </p:nvSpPr>
        <p:spPr>
          <a:xfrm>
            <a:off x="2010722" y="1639412"/>
            <a:ext cx="8170360" cy="2235163"/>
          </a:xfrm>
          <a:prstGeom prst="rect">
            <a:avLst/>
          </a:prstGeom>
          <a:noFill/>
          <a:ln w="19050">
            <a:solidFill>
              <a:srgbClr val="B60A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1F16AAB2-6502-461E-8729-686E49F1B2A6}"/>
              </a:ext>
            </a:extLst>
          </p:cNvPr>
          <p:cNvSpPr/>
          <p:nvPr/>
        </p:nvSpPr>
        <p:spPr>
          <a:xfrm>
            <a:off x="2010722" y="4309162"/>
            <a:ext cx="2396509" cy="674612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E2A966E-78A8-4E42-8237-3DAFC57CCAEA}"/>
              </a:ext>
            </a:extLst>
          </p:cNvPr>
          <p:cNvSpPr/>
          <p:nvPr/>
        </p:nvSpPr>
        <p:spPr>
          <a:xfrm>
            <a:off x="4544664" y="4306926"/>
            <a:ext cx="1525574" cy="678207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</p:spTree>
    <p:extLst>
      <p:ext uri="{BB962C8B-B14F-4D97-AF65-F5344CB8AC3E}">
        <p14:creationId xmlns:p14="http://schemas.microsoft.com/office/powerpoint/2010/main" val="372477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64" grpId="0"/>
      <p:bldP spid="64" grpId="1"/>
      <p:bldP spid="64" grpId="2"/>
      <p:bldP spid="65" grpId="0" build="allAtOnce"/>
      <p:bldP spid="65" grpId="1" build="allAtOnce"/>
      <p:bldP spid="68" grpId="0"/>
      <p:bldP spid="68" grpId="1"/>
      <p:bldP spid="68" grpId="2"/>
      <p:bldP spid="70" grpId="0"/>
      <p:bldP spid="70" grpId="1"/>
      <p:bldP spid="70" grpId="2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427A71F3-BD5A-432C-9D46-6474C16A37B4}"/>
              </a:ext>
            </a:extLst>
          </p:cNvPr>
          <p:cNvGrpSpPr/>
          <p:nvPr/>
        </p:nvGrpSpPr>
        <p:grpSpPr>
          <a:xfrm>
            <a:off x="7213472" y="4640504"/>
            <a:ext cx="1038427" cy="1698589"/>
            <a:chOff x="4532103" y="4582825"/>
            <a:chExt cx="1038427" cy="1698589"/>
          </a:xfrm>
        </p:grpSpPr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945C913B-5164-4F35-87AB-36C4A3882927}"/>
                </a:ext>
              </a:extLst>
            </p:cNvPr>
            <p:cNvSpPr/>
            <p:nvPr/>
          </p:nvSpPr>
          <p:spPr>
            <a:xfrm>
              <a:off x="4532103" y="4592098"/>
              <a:ext cx="1022106" cy="16893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6091C9D8-61A8-44FA-BA7C-8F03248EE546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00" y="5553910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FACE71E2-DCEB-4DAD-97E2-AA870A004178}"/>
                </a:ext>
              </a:extLst>
            </p:cNvPr>
            <p:cNvCxnSpPr>
              <a:cxnSpLocks/>
            </p:cNvCxnSpPr>
            <p:nvPr/>
          </p:nvCxnSpPr>
          <p:spPr>
            <a:xfrm>
              <a:off x="4535608" y="5760549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3B3D44CE-8A89-43FB-B012-4FBC72F7268E}"/>
                </a:ext>
              </a:extLst>
            </p:cNvPr>
            <p:cNvSpPr/>
            <p:nvPr/>
          </p:nvSpPr>
          <p:spPr>
            <a:xfrm>
              <a:off x="4570684" y="5019260"/>
              <a:ext cx="999846" cy="381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Inbox</a:t>
              </a:r>
            </a:p>
            <a:p>
              <a:r>
                <a:rPr lang="en-US" altLang="zh-CN" sz="1100" dirty="0"/>
                <a:t>Star Mail</a:t>
              </a:r>
              <a:endParaRPr lang="zh-CN" altLang="en-US" sz="1100" dirty="0"/>
            </a:p>
          </p:txBody>
        </p: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2EFD4345-BB0C-4EE7-ABB9-66505D7E74FA}"/>
                </a:ext>
              </a:extLst>
            </p:cNvPr>
            <p:cNvCxnSpPr>
              <a:cxnSpLocks/>
            </p:cNvCxnSpPr>
            <p:nvPr/>
          </p:nvCxnSpPr>
          <p:spPr>
            <a:xfrm>
              <a:off x="4535608" y="5367003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C5E823FC-4524-43A1-9441-4367933ADC7D}"/>
                </a:ext>
              </a:extLst>
            </p:cNvPr>
            <p:cNvCxnSpPr>
              <a:cxnSpLocks/>
            </p:cNvCxnSpPr>
            <p:nvPr/>
          </p:nvCxnSpPr>
          <p:spPr>
            <a:xfrm>
              <a:off x="4535608" y="5215321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BA0F5244-3976-403C-855F-79A4E00B3044}"/>
                </a:ext>
              </a:extLst>
            </p:cNvPr>
            <p:cNvSpPr/>
            <p:nvPr/>
          </p:nvSpPr>
          <p:spPr>
            <a:xfrm>
              <a:off x="4535311" y="4582825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test@qq.com</a:t>
              </a:r>
              <a:endParaRPr lang="zh-CN" altLang="en-US" sz="1100" dirty="0"/>
            </a:p>
          </p:txBody>
        </p:sp>
        <p:sp>
          <p:nvSpPr>
            <p:cNvPr id="645" name="矩形: 圆角 644">
              <a:extLst>
                <a:ext uri="{FF2B5EF4-FFF2-40B4-BE49-F238E27FC236}">
                  <a16:creationId xmlns:a16="http://schemas.microsoft.com/office/drawing/2014/main" id="{1D2C037B-B54C-4D28-82D5-39BE5AF34B93}"/>
                </a:ext>
              </a:extLst>
            </p:cNvPr>
            <p:cNvSpPr/>
            <p:nvPr/>
          </p:nvSpPr>
          <p:spPr>
            <a:xfrm>
              <a:off x="4558907" y="5031037"/>
              <a:ext cx="965589" cy="8633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6" name="矩形 645">
              <a:extLst>
                <a:ext uri="{FF2B5EF4-FFF2-40B4-BE49-F238E27FC236}">
                  <a16:creationId xmlns:a16="http://schemas.microsoft.com/office/drawing/2014/main" id="{16565AAC-A51D-49D8-8307-1F986F9F1447}"/>
                </a:ext>
              </a:extLst>
            </p:cNvPr>
            <p:cNvSpPr/>
            <p:nvPr/>
          </p:nvSpPr>
          <p:spPr>
            <a:xfrm>
              <a:off x="4535311" y="5194154"/>
              <a:ext cx="1025838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Allow QQ Mail to access your calendar ?</a:t>
              </a:r>
              <a:endParaRPr lang="zh-CN" altLang="en-US" sz="1000" dirty="0"/>
            </a:p>
          </p:txBody>
        </p:sp>
        <p:sp>
          <p:nvSpPr>
            <p:cNvPr id="647" name="矩形: 圆角 646">
              <a:extLst>
                <a:ext uri="{FF2B5EF4-FFF2-40B4-BE49-F238E27FC236}">
                  <a16:creationId xmlns:a16="http://schemas.microsoft.com/office/drawing/2014/main" id="{43DF382B-FD29-4B2F-959D-58653DA1FE50}"/>
                </a:ext>
              </a:extLst>
            </p:cNvPr>
            <p:cNvSpPr/>
            <p:nvPr/>
          </p:nvSpPr>
          <p:spPr>
            <a:xfrm>
              <a:off x="4654639" y="5639408"/>
              <a:ext cx="306304" cy="15256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8" name="矩形: 圆角 647">
              <a:extLst>
                <a:ext uri="{FF2B5EF4-FFF2-40B4-BE49-F238E27FC236}">
                  <a16:creationId xmlns:a16="http://schemas.microsoft.com/office/drawing/2014/main" id="{E82B4A30-EF41-4E5F-85BB-47072DE7479E}"/>
                </a:ext>
              </a:extLst>
            </p:cNvPr>
            <p:cNvSpPr/>
            <p:nvPr/>
          </p:nvSpPr>
          <p:spPr>
            <a:xfrm>
              <a:off x="5109667" y="5641274"/>
              <a:ext cx="329125" cy="1593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880D84AE-957D-4F14-B986-7944D876C479}"/>
                </a:ext>
              </a:extLst>
            </p:cNvPr>
            <p:cNvSpPr/>
            <p:nvPr/>
          </p:nvSpPr>
          <p:spPr>
            <a:xfrm>
              <a:off x="4570684" y="5650344"/>
              <a:ext cx="440052" cy="141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/>
                <a:t>DENY</a:t>
              </a:r>
              <a:endParaRPr lang="zh-CN" altLang="en-US" sz="700" dirty="0"/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988D26E9-D40D-42D4-BCEF-1BC1752E77D8}"/>
                </a:ext>
              </a:extLst>
            </p:cNvPr>
            <p:cNvSpPr/>
            <p:nvPr/>
          </p:nvSpPr>
          <p:spPr>
            <a:xfrm>
              <a:off x="5034600" y="5656339"/>
              <a:ext cx="484256" cy="129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/>
                <a:t>ALLOW</a:t>
              </a:r>
              <a:endParaRPr lang="zh-CN" altLang="en-US" sz="700" dirty="0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0DDE4A8A-AFE8-4179-868D-96DF1B3F7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1456" y="5607424"/>
              <a:ext cx="383694" cy="220390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93CCEEAF-6886-4EA8-B183-4D4F1416922C}"/>
                </a:ext>
              </a:extLst>
            </p:cNvPr>
            <p:cNvSpPr/>
            <p:nvPr/>
          </p:nvSpPr>
          <p:spPr>
            <a:xfrm>
              <a:off x="4533224" y="4591892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4" name="矩形 353">
              <a:extLst>
                <a:ext uri="{FF2B5EF4-FFF2-40B4-BE49-F238E27FC236}">
                  <a16:creationId xmlns:a16="http://schemas.microsoft.com/office/drawing/2014/main" id="{C3E165DE-16F6-4CF7-88DE-586969C4904F}"/>
                </a:ext>
              </a:extLst>
            </p:cNvPr>
            <p:cNvSpPr/>
            <p:nvPr/>
          </p:nvSpPr>
          <p:spPr>
            <a:xfrm>
              <a:off x="4539999" y="4589229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QQ Mail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E18D8FE4-412D-44A0-8C42-846A0921F13E}"/>
                </a:ext>
              </a:extLst>
            </p:cNvPr>
            <p:cNvCxnSpPr>
              <a:cxnSpLocks/>
            </p:cNvCxnSpPr>
            <p:nvPr/>
          </p:nvCxnSpPr>
          <p:spPr>
            <a:xfrm>
              <a:off x="4533223" y="4831230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3345B97-699C-4FD9-818A-E3BF3D7D5D71}"/>
              </a:ext>
            </a:extLst>
          </p:cNvPr>
          <p:cNvGrpSpPr/>
          <p:nvPr/>
        </p:nvGrpSpPr>
        <p:grpSpPr>
          <a:xfrm>
            <a:off x="7142626" y="2793392"/>
            <a:ext cx="1141463" cy="1543037"/>
            <a:chOff x="4461257" y="2735713"/>
            <a:chExt cx="1141463" cy="1543037"/>
          </a:xfrm>
        </p:grpSpPr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D428E201-56D2-4942-AC26-32E634E0F1D6}"/>
                </a:ext>
              </a:extLst>
            </p:cNvPr>
            <p:cNvSpPr/>
            <p:nvPr/>
          </p:nvSpPr>
          <p:spPr>
            <a:xfrm>
              <a:off x="4521042" y="2739480"/>
              <a:ext cx="1022106" cy="15392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DF262416-82CB-4EBE-8D59-4D658EE297DF}"/>
                </a:ext>
              </a:extLst>
            </p:cNvPr>
            <p:cNvSpPr/>
            <p:nvPr/>
          </p:nvSpPr>
          <p:spPr>
            <a:xfrm>
              <a:off x="4461471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</a:t>
              </a:r>
              <a:endParaRPr lang="zh-CN" altLang="en-US" sz="900" dirty="0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36F080DB-AA8D-4F1B-9E40-D441719BF78E}"/>
                </a:ext>
              </a:extLst>
            </p:cNvPr>
            <p:cNvSpPr/>
            <p:nvPr/>
          </p:nvSpPr>
          <p:spPr>
            <a:xfrm>
              <a:off x="4600808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</a:t>
              </a:r>
              <a:endParaRPr lang="zh-CN" altLang="en-US" sz="900" dirty="0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6C18624D-441A-46BE-BE66-D5DE2F870A13}"/>
                </a:ext>
              </a:extLst>
            </p:cNvPr>
            <p:cNvSpPr/>
            <p:nvPr/>
          </p:nvSpPr>
          <p:spPr>
            <a:xfrm>
              <a:off x="4740145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3</a:t>
              </a:r>
              <a:endParaRPr lang="zh-CN" altLang="en-US" sz="900" dirty="0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21587990-1993-4177-98F7-A103AE6756A6}"/>
                </a:ext>
              </a:extLst>
            </p:cNvPr>
            <p:cNvSpPr/>
            <p:nvPr/>
          </p:nvSpPr>
          <p:spPr>
            <a:xfrm>
              <a:off x="4879482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4</a:t>
              </a:r>
              <a:endParaRPr lang="zh-CN" altLang="en-US" sz="900" dirty="0"/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50BC2718-718D-40D8-BF62-77E183D259CC}"/>
                </a:ext>
              </a:extLst>
            </p:cNvPr>
            <p:cNvSpPr/>
            <p:nvPr/>
          </p:nvSpPr>
          <p:spPr>
            <a:xfrm>
              <a:off x="5018819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</a:t>
              </a:r>
              <a:endParaRPr lang="zh-CN" altLang="en-US" sz="900" dirty="0"/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71204F73-F42D-4136-9C71-43107340C75F}"/>
                </a:ext>
              </a:extLst>
            </p:cNvPr>
            <p:cNvSpPr/>
            <p:nvPr/>
          </p:nvSpPr>
          <p:spPr>
            <a:xfrm>
              <a:off x="5158156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6</a:t>
              </a:r>
              <a:endParaRPr lang="zh-CN" altLang="en-US" sz="900" dirty="0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D1B96A4D-BBD8-42AE-927A-0FA7B8021273}"/>
                </a:ext>
              </a:extLst>
            </p:cNvPr>
            <p:cNvSpPr/>
            <p:nvPr/>
          </p:nvSpPr>
          <p:spPr>
            <a:xfrm>
              <a:off x="5297493" y="303858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7</a:t>
              </a:r>
              <a:endParaRPr lang="zh-CN" altLang="en-US" sz="900" dirty="0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769C2F38-1E99-442A-A757-5EE744C81A7C}"/>
                </a:ext>
              </a:extLst>
            </p:cNvPr>
            <p:cNvSpPr/>
            <p:nvPr/>
          </p:nvSpPr>
          <p:spPr>
            <a:xfrm>
              <a:off x="4461471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8</a:t>
              </a:r>
              <a:endParaRPr lang="zh-CN" altLang="en-US" sz="900" dirty="0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CFE3BA05-5B93-4E53-85BE-61590F1401B6}"/>
                </a:ext>
              </a:extLst>
            </p:cNvPr>
            <p:cNvSpPr/>
            <p:nvPr/>
          </p:nvSpPr>
          <p:spPr>
            <a:xfrm>
              <a:off x="4600808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9</a:t>
              </a:r>
              <a:endParaRPr lang="zh-CN" altLang="en-US" sz="900" dirty="0"/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6B6923DF-755C-4BB2-AE1E-77BB57415A02}"/>
                </a:ext>
              </a:extLst>
            </p:cNvPr>
            <p:cNvSpPr/>
            <p:nvPr/>
          </p:nvSpPr>
          <p:spPr>
            <a:xfrm>
              <a:off x="4740145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10</a:t>
              </a:r>
              <a:endParaRPr lang="zh-CN" altLang="en-US" sz="900" dirty="0"/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889346C3-A292-4F18-BEF8-DA8DB46CC7BB}"/>
                </a:ext>
              </a:extLst>
            </p:cNvPr>
            <p:cNvSpPr/>
            <p:nvPr/>
          </p:nvSpPr>
          <p:spPr>
            <a:xfrm>
              <a:off x="4879482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11</a:t>
              </a:r>
              <a:endParaRPr lang="zh-CN" altLang="en-US" sz="900" dirty="0"/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1FC2D460-702B-433E-A137-BD83BB17227A}"/>
                </a:ext>
              </a:extLst>
            </p:cNvPr>
            <p:cNvSpPr/>
            <p:nvPr/>
          </p:nvSpPr>
          <p:spPr>
            <a:xfrm>
              <a:off x="5018819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12</a:t>
              </a:r>
              <a:endParaRPr lang="zh-CN" altLang="en-US" sz="900" dirty="0"/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2B34A8C9-630D-404B-9356-4D75E54AF15A}"/>
                </a:ext>
              </a:extLst>
            </p:cNvPr>
            <p:cNvSpPr/>
            <p:nvPr/>
          </p:nvSpPr>
          <p:spPr>
            <a:xfrm>
              <a:off x="5158156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13</a:t>
              </a:r>
              <a:endParaRPr lang="zh-CN" altLang="en-US" sz="900" dirty="0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ED9794F5-9F96-4614-9896-DE2490E69DB9}"/>
                </a:ext>
              </a:extLst>
            </p:cNvPr>
            <p:cNvSpPr/>
            <p:nvPr/>
          </p:nvSpPr>
          <p:spPr>
            <a:xfrm>
              <a:off x="5297493" y="3232287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14</a:t>
              </a:r>
              <a:endParaRPr lang="zh-CN" altLang="en-US" sz="900" dirty="0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C7EC898F-E18D-47BF-8FA3-701506763616}"/>
                </a:ext>
              </a:extLst>
            </p:cNvPr>
            <p:cNvSpPr/>
            <p:nvPr/>
          </p:nvSpPr>
          <p:spPr>
            <a:xfrm>
              <a:off x="4461471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15</a:t>
              </a:r>
              <a:endParaRPr lang="zh-CN" altLang="en-US" sz="900" dirty="0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7E8CE800-391A-48A0-8710-BA78E7349C7F}"/>
                </a:ext>
              </a:extLst>
            </p:cNvPr>
            <p:cNvSpPr/>
            <p:nvPr/>
          </p:nvSpPr>
          <p:spPr>
            <a:xfrm>
              <a:off x="4600808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16</a:t>
              </a:r>
              <a:endParaRPr lang="zh-CN" altLang="en-US" sz="900" dirty="0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855DBB22-7E70-440D-A195-67F76C4F563D}"/>
                </a:ext>
              </a:extLst>
            </p:cNvPr>
            <p:cNvSpPr/>
            <p:nvPr/>
          </p:nvSpPr>
          <p:spPr>
            <a:xfrm>
              <a:off x="4740145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17</a:t>
              </a:r>
              <a:endParaRPr lang="zh-CN" altLang="en-US" sz="900" dirty="0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319ABA05-627F-4560-8677-790D82EC6F56}"/>
                </a:ext>
              </a:extLst>
            </p:cNvPr>
            <p:cNvSpPr/>
            <p:nvPr/>
          </p:nvSpPr>
          <p:spPr>
            <a:xfrm>
              <a:off x="4879482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18</a:t>
              </a:r>
              <a:endParaRPr lang="zh-CN" altLang="en-US" sz="900" dirty="0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EB0633A6-11F3-4970-8936-050897A55CE3}"/>
                </a:ext>
              </a:extLst>
            </p:cNvPr>
            <p:cNvSpPr/>
            <p:nvPr/>
          </p:nvSpPr>
          <p:spPr>
            <a:xfrm>
              <a:off x="5018819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19</a:t>
              </a:r>
              <a:endParaRPr lang="zh-CN" altLang="en-US" sz="900" dirty="0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EC67373E-13AD-43EA-BB64-EE5AE208AB6A}"/>
                </a:ext>
              </a:extLst>
            </p:cNvPr>
            <p:cNvSpPr/>
            <p:nvPr/>
          </p:nvSpPr>
          <p:spPr>
            <a:xfrm>
              <a:off x="5158156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20</a:t>
              </a:r>
              <a:endParaRPr lang="zh-CN" altLang="en-US" sz="900" dirty="0"/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AA00E6D-BC79-4BF8-8F7C-BD1BE9033C81}"/>
                </a:ext>
              </a:extLst>
            </p:cNvPr>
            <p:cNvSpPr/>
            <p:nvPr/>
          </p:nvSpPr>
          <p:spPr>
            <a:xfrm>
              <a:off x="5297493" y="3425989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21</a:t>
              </a:r>
              <a:endParaRPr lang="zh-CN" altLang="en-US" sz="900" dirty="0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D693AF55-321F-4269-8732-63EFE874D69B}"/>
                </a:ext>
              </a:extLst>
            </p:cNvPr>
            <p:cNvSpPr/>
            <p:nvPr/>
          </p:nvSpPr>
          <p:spPr>
            <a:xfrm>
              <a:off x="4461471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22</a:t>
              </a:r>
              <a:endParaRPr lang="zh-CN" altLang="en-US" sz="900" dirty="0"/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A6CE9A14-CAAB-4521-B4D2-03805CC2CD45}"/>
                </a:ext>
              </a:extLst>
            </p:cNvPr>
            <p:cNvSpPr/>
            <p:nvPr/>
          </p:nvSpPr>
          <p:spPr>
            <a:xfrm>
              <a:off x="4600808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23</a:t>
              </a:r>
              <a:endParaRPr lang="zh-CN" altLang="en-US" sz="900" dirty="0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4CA48A58-9435-46B0-A352-F8FA5C2582AB}"/>
                </a:ext>
              </a:extLst>
            </p:cNvPr>
            <p:cNvSpPr/>
            <p:nvPr/>
          </p:nvSpPr>
          <p:spPr>
            <a:xfrm>
              <a:off x="4740145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24</a:t>
              </a:r>
              <a:endParaRPr lang="zh-CN" altLang="en-US" sz="900" dirty="0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053E3F7D-6841-4990-8302-A7A8399572A0}"/>
                </a:ext>
              </a:extLst>
            </p:cNvPr>
            <p:cNvSpPr/>
            <p:nvPr/>
          </p:nvSpPr>
          <p:spPr>
            <a:xfrm>
              <a:off x="4879482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25</a:t>
              </a:r>
              <a:endParaRPr lang="zh-CN" altLang="en-US" sz="900" dirty="0"/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04AF572F-CFCE-425E-83B3-203A9A7B2109}"/>
                </a:ext>
              </a:extLst>
            </p:cNvPr>
            <p:cNvSpPr/>
            <p:nvPr/>
          </p:nvSpPr>
          <p:spPr>
            <a:xfrm>
              <a:off x="5018819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26</a:t>
              </a:r>
              <a:endParaRPr lang="zh-CN" altLang="en-US" sz="900" dirty="0"/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92CFC450-B90E-445E-AAC7-257284E3225F}"/>
                </a:ext>
              </a:extLst>
            </p:cNvPr>
            <p:cNvSpPr/>
            <p:nvPr/>
          </p:nvSpPr>
          <p:spPr>
            <a:xfrm>
              <a:off x="5158156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27</a:t>
              </a:r>
              <a:endParaRPr lang="zh-CN" altLang="en-US" sz="900" dirty="0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22D0E06F-1B9C-40DA-B158-2C9D3E1C10C7}"/>
                </a:ext>
              </a:extLst>
            </p:cNvPr>
            <p:cNvSpPr/>
            <p:nvPr/>
          </p:nvSpPr>
          <p:spPr>
            <a:xfrm>
              <a:off x="5297493" y="3619691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28</a:t>
              </a:r>
              <a:endParaRPr lang="zh-CN" altLang="en-US" sz="900" dirty="0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52F2FE7D-7078-4FB0-9FE4-EB695621A7D2}"/>
                </a:ext>
              </a:extLst>
            </p:cNvPr>
            <p:cNvSpPr/>
            <p:nvPr/>
          </p:nvSpPr>
          <p:spPr>
            <a:xfrm>
              <a:off x="4682631" y="3775681"/>
              <a:ext cx="141152" cy="19659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EA5F8623-A129-4449-899C-C02B8F9269C8}"/>
                </a:ext>
              </a:extLst>
            </p:cNvPr>
            <p:cNvSpPr/>
            <p:nvPr/>
          </p:nvSpPr>
          <p:spPr>
            <a:xfrm>
              <a:off x="4461257" y="3813393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29</a:t>
              </a:r>
              <a:endParaRPr lang="zh-CN" altLang="en-US" sz="900" dirty="0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7D1EA3F5-5CC0-4F4E-B904-FE8FDA89D61D}"/>
                </a:ext>
              </a:extLst>
            </p:cNvPr>
            <p:cNvSpPr/>
            <p:nvPr/>
          </p:nvSpPr>
          <p:spPr>
            <a:xfrm>
              <a:off x="4604948" y="3813393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30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910288DE-BEF6-4914-BF4E-960A334F5066}"/>
                </a:ext>
              </a:extLst>
            </p:cNvPr>
            <p:cNvSpPr/>
            <p:nvPr/>
          </p:nvSpPr>
          <p:spPr>
            <a:xfrm>
              <a:off x="4477532" y="4009461"/>
              <a:ext cx="1087419" cy="249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group meeting</a:t>
              </a:r>
              <a:endParaRPr lang="zh-CN" altLang="en-US" sz="1100" dirty="0"/>
            </a:p>
          </p:txBody>
        </p: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17A1D408-D501-4691-B67A-E599720FD110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18" y="4009462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29B4C201-527B-4304-935A-12A8E42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18" y="4256273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A7F678E8-736F-472B-A268-2CA7722FB328}"/>
                </a:ext>
              </a:extLst>
            </p:cNvPr>
            <p:cNvSpPr/>
            <p:nvPr/>
          </p:nvSpPr>
          <p:spPr>
            <a:xfrm>
              <a:off x="4612029" y="3851105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.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45247D90-2D82-49F4-AAC9-83485B8E8F3D}"/>
                </a:ext>
              </a:extLst>
            </p:cNvPr>
            <p:cNvSpPr/>
            <p:nvPr/>
          </p:nvSpPr>
          <p:spPr>
            <a:xfrm>
              <a:off x="4521043" y="2735713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F31481EF-99B3-4267-B064-471A590CDAA2}"/>
                </a:ext>
              </a:extLst>
            </p:cNvPr>
            <p:cNvSpPr/>
            <p:nvPr/>
          </p:nvSpPr>
          <p:spPr>
            <a:xfrm>
              <a:off x="4527818" y="2740313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2FC913D-629C-423D-B081-61F16D729405}"/>
                </a:ext>
              </a:extLst>
            </p:cNvPr>
            <p:cNvCxnSpPr>
              <a:cxnSpLocks/>
            </p:cNvCxnSpPr>
            <p:nvPr/>
          </p:nvCxnSpPr>
          <p:spPr>
            <a:xfrm>
              <a:off x="4513999" y="2975051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9D6AA8C0-21B5-4016-B6E5-3A7448E59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9377" y="4058356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286F42A-DDF4-48EC-A2F7-457B30B88383}"/>
              </a:ext>
            </a:extLst>
          </p:cNvPr>
          <p:cNvGrpSpPr/>
          <p:nvPr/>
        </p:nvGrpSpPr>
        <p:grpSpPr>
          <a:xfrm>
            <a:off x="8494493" y="2793392"/>
            <a:ext cx="1095256" cy="1551215"/>
            <a:chOff x="5813124" y="2735713"/>
            <a:chExt cx="1095256" cy="1551215"/>
          </a:xfrm>
        </p:grpSpPr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8A7A9E8F-FDBF-4B2D-BF19-F2A029ADED5A}"/>
                </a:ext>
              </a:extLst>
            </p:cNvPr>
            <p:cNvSpPr/>
            <p:nvPr/>
          </p:nvSpPr>
          <p:spPr>
            <a:xfrm>
              <a:off x="5843230" y="2735713"/>
              <a:ext cx="1022106" cy="1551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EEC507CC-ADBC-4CB9-9337-F0C34A9EC256}"/>
                </a:ext>
              </a:extLst>
            </p:cNvPr>
            <p:cNvSpPr/>
            <p:nvPr/>
          </p:nvSpPr>
          <p:spPr>
            <a:xfrm>
              <a:off x="5843229" y="3781301"/>
              <a:ext cx="1022105" cy="250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Delete</a:t>
              </a:r>
              <a:endParaRPr lang="zh-CN" altLang="en-US" sz="1100" dirty="0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1D765BF2-0874-480F-AAFA-2353C9AA6B14}"/>
                </a:ext>
              </a:extLst>
            </p:cNvPr>
            <p:cNvSpPr/>
            <p:nvPr/>
          </p:nvSpPr>
          <p:spPr>
            <a:xfrm>
              <a:off x="5843229" y="4028090"/>
              <a:ext cx="1022105" cy="250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Cancel</a:t>
              </a:r>
              <a:endParaRPr lang="zh-CN" altLang="en-US" sz="1100" dirty="0"/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BD42CA8-04AA-45FE-9716-2D7766C4AAF8}"/>
                </a:ext>
              </a:extLst>
            </p:cNvPr>
            <p:cNvSpPr/>
            <p:nvPr/>
          </p:nvSpPr>
          <p:spPr>
            <a:xfrm>
              <a:off x="5843229" y="2739986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4B9DEE20-4234-48F7-9B34-AF721A725D50}"/>
                </a:ext>
              </a:extLst>
            </p:cNvPr>
            <p:cNvSpPr/>
            <p:nvPr/>
          </p:nvSpPr>
          <p:spPr>
            <a:xfrm>
              <a:off x="5826770" y="2738537"/>
              <a:ext cx="1060831" cy="283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Event Details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72DBB51A-D338-4C99-B6D0-7E9F0E7CA46B}"/>
                </a:ext>
              </a:extLst>
            </p:cNvPr>
            <p:cNvCxnSpPr>
              <a:cxnSpLocks/>
            </p:cNvCxnSpPr>
            <p:nvPr/>
          </p:nvCxnSpPr>
          <p:spPr>
            <a:xfrm>
              <a:off x="5843228" y="2983364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0DD09682-F037-4585-AA64-A3291D590BA3}"/>
                </a:ext>
              </a:extLst>
            </p:cNvPr>
            <p:cNvSpPr/>
            <p:nvPr/>
          </p:nvSpPr>
          <p:spPr>
            <a:xfrm>
              <a:off x="5820961" y="2981412"/>
              <a:ext cx="1087419" cy="249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group meeting</a:t>
              </a:r>
              <a:endParaRPr lang="zh-CN" altLang="en-US" sz="11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003F105E-975E-42FA-9424-341CD7B4B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3124" y="3808256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F21FF2B-0A23-409D-80B0-6A373E5A62EB}"/>
              </a:ext>
            </a:extLst>
          </p:cNvPr>
          <p:cNvGrpSpPr/>
          <p:nvPr/>
        </p:nvGrpSpPr>
        <p:grpSpPr>
          <a:xfrm>
            <a:off x="7142626" y="995338"/>
            <a:ext cx="1141463" cy="1539270"/>
            <a:chOff x="4461257" y="937659"/>
            <a:chExt cx="1141463" cy="15392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843541-BDAC-406F-81FC-BDD186050791}"/>
                </a:ext>
              </a:extLst>
            </p:cNvPr>
            <p:cNvSpPr/>
            <p:nvPr/>
          </p:nvSpPr>
          <p:spPr>
            <a:xfrm>
              <a:off x="4521042" y="937659"/>
              <a:ext cx="1022106" cy="15392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B20B2A5-7CE4-4CE4-95BB-F72163E68D1E}"/>
                </a:ext>
              </a:extLst>
            </p:cNvPr>
            <p:cNvSpPr/>
            <p:nvPr/>
          </p:nvSpPr>
          <p:spPr>
            <a:xfrm>
              <a:off x="4461471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</a:t>
              </a:r>
              <a:endParaRPr lang="zh-CN" altLang="en-US" sz="9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25AE4B1-5BB3-49C0-BCA0-02C407382583}"/>
                </a:ext>
              </a:extLst>
            </p:cNvPr>
            <p:cNvSpPr/>
            <p:nvPr/>
          </p:nvSpPr>
          <p:spPr>
            <a:xfrm>
              <a:off x="4600808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</a:t>
              </a:r>
              <a:endParaRPr lang="zh-CN" altLang="en-US" sz="9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DF2D21D-8E4F-4803-BB12-1EEE42C3AB9D}"/>
                </a:ext>
              </a:extLst>
            </p:cNvPr>
            <p:cNvSpPr/>
            <p:nvPr/>
          </p:nvSpPr>
          <p:spPr>
            <a:xfrm>
              <a:off x="4740145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3</a:t>
              </a:r>
              <a:endParaRPr lang="zh-CN" altLang="en-US" sz="9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C35306-17E1-4B54-8FE5-DA29B73428CD}"/>
                </a:ext>
              </a:extLst>
            </p:cNvPr>
            <p:cNvSpPr/>
            <p:nvPr/>
          </p:nvSpPr>
          <p:spPr>
            <a:xfrm>
              <a:off x="4879482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4</a:t>
              </a:r>
              <a:endParaRPr lang="zh-CN" altLang="en-US" sz="9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D2FD6B-4140-490A-AEA1-C0C6B53AB4E6}"/>
                </a:ext>
              </a:extLst>
            </p:cNvPr>
            <p:cNvSpPr/>
            <p:nvPr/>
          </p:nvSpPr>
          <p:spPr>
            <a:xfrm>
              <a:off x="5018819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</a:t>
              </a:r>
              <a:endParaRPr lang="zh-CN" altLang="en-US" sz="9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C77B1C6-BD58-413D-911E-ACF73056CF2B}"/>
                </a:ext>
              </a:extLst>
            </p:cNvPr>
            <p:cNvSpPr/>
            <p:nvPr/>
          </p:nvSpPr>
          <p:spPr>
            <a:xfrm>
              <a:off x="5158156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6</a:t>
              </a:r>
              <a:endParaRPr lang="zh-CN" altLang="en-US" sz="9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3724ACE-6C46-45EA-A07A-4681228D2BA1}"/>
                </a:ext>
              </a:extLst>
            </p:cNvPr>
            <p:cNvSpPr/>
            <p:nvPr/>
          </p:nvSpPr>
          <p:spPr>
            <a:xfrm>
              <a:off x="5297493" y="123676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7</a:t>
              </a:r>
              <a:endParaRPr lang="zh-CN" altLang="en-US" sz="9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16DA307-CA6B-4861-AECF-3C0D23C23C21}"/>
                </a:ext>
              </a:extLst>
            </p:cNvPr>
            <p:cNvSpPr/>
            <p:nvPr/>
          </p:nvSpPr>
          <p:spPr>
            <a:xfrm>
              <a:off x="4461471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8</a:t>
              </a:r>
              <a:endParaRPr lang="zh-CN" altLang="en-US" sz="9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A439B6E-ACF2-4C25-B671-A10B7B304E3E}"/>
                </a:ext>
              </a:extLst>
            </p:cNvPr>
            <p:cNvSpPr/>
            <p:nvPr/>
          </p:nvSpPr>
          <p:spPr>
            <a:xfrm>
              <a:off x="4600808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9</a:t>
              </a:r>
              <a:endParaRPr lang="zh-CN" altLang="en-US" sz="9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4A19935-BCC1-4E5E-8DDA-7BFBAFB9ED93}"/>
                </a:ext>
              </a:extLst>
            </p:cNvPr>
            <p:cNvSpPr/>
            <p:nvPr/>
          </p:nvSpPr>
          <p:spPr>
            <a:xfrm>
              <a:off x="4740145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10</a:t>
              </a:r>
              <a:endParaRPr lang="zh-CN" altLang="en-US" sz="900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BD2315C-2CCD-4370-A0B6-837E896BC03C}"/>
                </a:ext>
              </a:extLst>
            </p:cNvPr>
            <p:cNvSpPr/>
            <p:nvPr/>
          </p:nvSpPr>
          <p:spPr>
            <a:xfrm>
              <a:off x="4879482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11</a:t>
              </a:r>
              <a:endParaRPr lang="zh-CN" altLang="en-US" sz="90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136A531-4FD1-48BD-B13B-916DE8DC3E1C}"/>
                </a:ext>
              </a:extLst>
            </p:cNvPr>
            <p:cNvSpPr/>
            <p:nvPr/>
          </p:nvSpPr>
          <p:spPr>
            <a:xfrm>
              <a:off x="5018819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12</a:t>
              </a:r>
              <a:endParaRPr lang="zh-CN" altLang="en-US" sz="900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2543A81-2796-4A1C-8AF2-1F7B27FFED03}"/>
                </a:ext>
              </a:extLst>
            </p:cNvPr>
            <p:cNvSpPr/>
            <p:nvPr/>
          </p:nvSpPr>
          <p:spPr>
            <a:xfrm>
              <a:off x="5158156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13</a:t>
              </a:r>
              <a:endParaRPr lang="zh-CN" altLang="en-US" sz="900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5AB20CC-046C-4AF6-91C0-DC935A471AA5}"/>
                </a:ext>
              </a:extLst>
            </p:cNvPr>
            <p:cNvSpPr/>
            <p:nvPr/>
          </p:nvSpPr>
          <p:spPr>
            <a:xfrm>
              <a:off x="5297493" y="143046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14</a:t>
              </a:r>
              <a:endParaRPr lang="zh-CN" altLang="en-US" sz="900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43F2B7C-5409-44DC-BD17-2AD86B1E66BF}"/>
                </a:ext>
              </a:extLst>
            </p:cNvPr>
            <p:cNvSpPr/>
            <p:nvPr/>
          </p:nvSpPr>
          <p:spPr>
            <a:xfrm>
              <a:off x="4461471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15</a:t>
              </a:r>
              <a:endParaRPr lang="zh-CN" altLang="en-US" sz="90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59842C5-5E5D-49AE-B02F-30A157380A01}"/>
                </a:ext>
              </a:extLst>
            </p:cNvPr>
            <p:cNvSpPr/>
            <p:nvPr/>
          </p:nvSpPr>
          <p:spPr>
            <a:xfrm>
              <a:off x="4600808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16</a:t>
              </a:r>
              <a:endParaRPr lang="zh-CN" altLang="en-US" sz="900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0F1B9FF-444E-499E-921D-09048FBB698F}"/>
                </a:ext>
              </a:extLst>
            </p:cNvPr>
            <p:cNvSpPr/>
            <p:nvPr/>
          </p:nvSpPr>
          <p:spPr>
            <a:xfrm>
              <a:off x="4740145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17</a:t>
              </a:r>
              <a:endParaRPr lang="zh-CN" altLang="en-US" sz="90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43AAAEF-6D3A-4114-922E-25855F2A92E5}"/>
                </a:ext>
              </a:extLst>
            </p:cNvPr>
            <p:cNvSpPr/>
            <p:nvPr/>
          </p:nvSpPr>
          <p:spPr>
            <a:xfrm>
              <a:off x="4879482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18</a:t>
              </a:r>
              <a:endParaRPr lang="zh-CN" altLang="en-US" sz="900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0E39B14-9465-4247-9C82-4C9F3C9B7019}"/>
                </a:ext>
              </a:extLst>
            </p:cNvPr>
            <p:cNvSpPr/>
            <p:nvPr/>
          </p:nvSpPr>
          <p:spPr>
            <a:xfrm>
              <a:off x="5018819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19</a:t>
              </a:r>
              <a:endParaRPr lang="zh-CN" altLang="en-US" sz="900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B21F66B-0ECB-433E-91B9-99E4B0394198}"/>
                </a:ext>
              </a:extLst>
            </p:cNvPr>
            <p:cNvSpPr/>
            <p:nvPr/>
          </p:nvSpPr>
          <p:spPr>
            <a:xfrm>
              <a:off x="5158156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20</a:t>
              </a:r>
              <a:endParaRPr lang="zh-CN" altLang="en-US" sz="9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D44F8FD-3E40-4186-A4E1-B73E5F45581A}"/>
                </a:ext>
              </a:extLst>
            </p:cNvPr>
            <p:cNvSpPr/>
            <p:nvPr/>
          </p:nvSpPr>
          <p:spPr>
            <a:xfrm>
              <a:off x="5297493" y="162416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21</a:t>
              </a:r>
              <a:endParaRPr lang="zh-CN" altLang="en-US" sz="900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43F64C0-9A44-408B-B875-0287E8F5C660}"/>
                </a:ext>
              </a:extLst>
            </p:cNvPr>
            <p:cNvSpPr/>
            <p:nvPr/>
          </p:nvSpPr>
          <p:spPr>
            <a:xfrm>
              <a:off x="4461471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22</a:t>
              </a:r>
              <a:endParaRPr lang="zh-CN" altLang="en-US" sz="9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236E11-B0C3-4343-935D-F66E008702F1}"/>
                </a:ext>
              </a:extLst>
            </p:cNvPr>
            <p:cNvSpPr/>
            <p:nvPr/>
          </p:nvSpPr>
          <p:spPr>
            <a:xfrm>
              <a:off x="4600808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23</a:t>
              </a:r>
              <a:endParaRPr lang="zh-CN" altLang="en-US" sz="900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FD1FCD4-B126-4CC3-9277-07C2CC9CF470}"/>
                </a:ext>
              </a:extLst>
            </p:cNvPr>
            <p:cNvSpPr/>
            <p:nvPr/>
          </p:nvSpPr>
          <p:spPr>
            <a:xfrm>
              <a:off x="4740145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24</a:t>
              </a:r>
              <a:endParaRPr lang="zh-CN" altLang="en-US" sz="900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B2DF1BD-83F8-4CDA-BE44-A92C8404E8B5}"/>
                </a:ext>
              </a:extLst>
            </p:cNvPr>
            <p:cNvSpPr/>
            <p:nvPr/>
          </p:nvSpPr>
          <p:spPr>
            <a:xfrm>
              <a:off x="4879482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25</a:t>
              </a:r>
              <a:endParaRPr lang="zh-CN" altLang="en-US" sz="90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4C1B482-9931-4A52-9835-F4777C6ABD8E}"/>
                </a:ext>
              </a:extLst>
            </p:cNvPr>
            <p:cNvSpPr/>
            <p:nvPr/>
          </p:nvSpPr>
          <p:spPr>
            <a:xfrm>
              <a:off x="5018819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26</a:t>
              </a:r>
              <a:endParaRPr lang="zh-CN" altLang="en-US" sz="900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57BB1CB-1067-4D4C-88E8-DDDCB513DBAA}"/>
                </a:ext>
              </a:extLst>
            </p:cNvPr>
            <p:cNvSpPr/>
            <p:nvPr/>
          </p:nvSpPr>
          <p:spPr>
            <a:xfrm>
              <a:off x="5158156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27</a:t>
              </a:r>
              <a:endParaRPr lang="zh-CN" altLang="en-US" sz="900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5A3EFCF-E58D-4ED4-A8E5-CC684F54333B}"/>
                </a:ext>
              </a:extLst>
            </p:cNvPr>
            <p:cNvSpPr/>
            <p:nvPr/>
          </p:nvSpPr>
          <p:spPr>
            <a:xfrm>
              <a:off x="5297493" y="181787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28</a:t>
              </a:r>
              <a:endParaRPr lang="zh-CN" altLang="en-US" sz="9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7734D4B-A628-4ED8-8C19-80511D19CE5F}"/>
                </a:ext>
              </a:extLst>
            </p:cNvPr>
            <p:cNvSpPr/>
            <p:nvPr/>
          </p:nvSpPr>
          <p:spPr>
            <a:xfrm>
              <a:off x="4682631" y="1973860"/>
              <a:ext cx="141152" cy="19659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132C37E-6E4E-4A41-8C7D-8CCB8E8983DE}"/>
                </a:ext>
              </a:extLst>
            </p:cNvPr>
            <p:cNvSpPr/>
            <p:nvPr/>
          </p:nvSpPr>
          <p:spPr>
            <a:xfrm>
              <a:off x="4461257" y="201157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29</a:t>
              </a:r>
              <a:endParaRPr lang="zh-CN" altLang="en-US" sz="900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2195405-8944-426C-AEE0-D62358BD5690}"/>
                </a:ext>
              </a:extLst>
            </p:cNvPr>
            <p:cNvSpPr/>
            <p:nvPr/>
          </p:nvSpPr>
          <p:spPr>
            <a:xfrm>
              <a:off x="4604948" y="201157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30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CF97D22-E8AC-4583-864C-0E8AFD57E62C}"/>
                </a:ext>
              </a:extLst>
            </p:cNvPr>
            <p:cNvSpPr/>
            <p:nvPr/>
          </p:nvSpPr>
          <p:spPr>
            <a:xfrm>
              <a:off x="4477532" y="2207640"/>
              <a:ext cx="1087419" cy="249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group meeting</a:t>
              </a:r>
              <a:endParaRPr lang="zh-CN" altLang="en-US" sz="1100" dirty="0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758799D-B3B1-4DD2-8365-D3BF661EC9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18" y="2207641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3BFC8FC-9EA6-49AF-ACB9-380BBFE11F5B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18" y="2454452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497EC3D-7FD1-4E72-AD17-C6998F277E4B}"/>
                </a:ext>
              </a:extLst>
            </p:cNvPr>
            <p:cNvSpPr/>
            <p:nvPr/>
          </p:nvSpPr>
          <p:spPr>
            <a:xfrm>
              <a:off x="4612029" y="204928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.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AD5FE319-6B45-4495-BD0C-6DA60903C915}"/>
                </a:ext>
              </a:extLst>
            </p:cNvPr>
            <p:cNvSpPr/>
            <p:nvPr/>
          </p:nvSpPr>
          <p:spPr>
            <a:xfrm>
              <a:off x="4521043" y="940698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68137FC-E02F-43B7-ACDB-7D61D2604EDD}"/>
                </a:ext>
              </a:extLst>
            </p:cNvPr>
            <p:cNvSpPr/>
            <p:nvPr/>
          </p:nvSpPr>
          <p:spPr>
            <a:xfrm>
              <a:off x="4527818" y="938492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A97CDEAE-09C6-48C6-88BB-607D9C2E8107}"/>
                </a:ext>
              </a:extLst>
            </p:cNvPr>
            <p:cNvCxnSpPr>
              <a:cxnSpLocks/>
            </p:cNvCxnSpPr>
            <p:nvPr/>
          </p:nvCxnSpPr>
          <p:spPr>
            <a:xfrm>
              <a:off x="4521042" y="1181543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76521F68-0928-4393-B530-AD7D6F9D1D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5872" y="2252016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4F304A-6758-4736-96F5-6DB08CDF9B74}"/>
              </a:ext>
            </a:extLst>
          </p:cNvPr>
          <p:cNvGrpSpPr/>
          <p:nvPr/>
        </p:nvGrpSpPr>
        <p:grpSpPr>
          <a:xfrm>
            <a:off x="8494493" y="991571"/>
            <a:ext cx="1095256" cy="1546803"/>
            <a:chOff x="5813124" y="933892"/>
            <a:chExt cx="1095256" cy="154680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E05D7E7E-B01E-46F2-9D02-0E2879CA3123}"/>
                </a:ext>
              </a:extLst>
            </p:cNvPr>
            <p:cNvSpPr/>
            <p:nvPr/>
          </p:nvSpPr>
          <p:spPr>
            <a:xfrm>
              <a:off x="5843230" y="933892"/>
              <a:ext cx="1022106" cy="15468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05825ACC-D045-406C-B402-820A091B4DF4}"/>
                </a:ext>
              </a:extLst>
            </p:cNvPr>
            <p:cNvSpPr/>
            <p:nvPr/>
          </p:nvSpPr>
          <p:spPr>
            <a:xfrm>
              <a:off x="5843229" y="1979480"/>
              <a:ext cx="1022105" cy="250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Delete</a:t>
              </a:r>
              <a:endParaRPr lang="zh-CN" altLang="en-US" sz="1100" dirty="0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91642B1-9082-4C4A-A4C6-E9B6F2B258DC}"/>
                </a:ext>
              </a:extLst>
            </p:cNvPr>
            <p:cNvSpPr/>
            <p:nvPr/>
          </p:nvSpPr>
          <p:spPr>
            <a:xfrm>
              <a:off x="5843229" y="2226269"/>
              <a:ext cx="1022105" cy="250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Cancel</a:t>
              </a:r>
              <a:endParaRPr lang="zh-CN" altLang="en-US" sz="110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06D0AE0-9A5C-4280-B4EE-2403357FA9D7}"/>
                </a:ext>
              </a:extLst>
            </p:cNvPr>
            <p:cNvSpPr/>
            <p:nvPr/>
          </p:nvSpPr>
          <p:spPr>
            <a:xfrm>
              <a:off x="5843229" y="938165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649D55A7-FC2E-4F9E-A88B-F462CE428C92}"/>
                </a:ext>
              </a:extLst>
            </p:cNvPr>
            <p:cNvSpPr/>
            <p:nvPr/>
          </p:nvSpPr>
          <p:spPr>
            <a:xfrm>
              <a:off x="5826770" y="936718"/>
              <a:ext cx="1062713" cy="219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Event Details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5C1A83E9-6582-4F8F-9C05-B105A0995E68}"/>
                </a:ext>
              </a:extLst>
            </p:cNvPr>
            <p:cNvCxnSpPr>
              <a:cxnSpLocks/>
            </p:cNvCxnSpPr>
            <p:nvPr/>
          </p:nvCxnSpPr>
          <p:spPr>
            <a:xfrm>
              <a:off x="5843228" y="1181543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343A7AA6-37B1-4A24-BE10-6A23BA9DEF86}"/>
                </a:ext>
              </a:extLst>
            </p:cNvPr>
            <p:cNvSpPr/>
            <p:nvPr/>
          </p:nvSpPr>
          <p:spPr>
            <a:xfrm>
              <a:off x="5820961" y="1179591"/>
              <a:ext cx="1087419" cy="249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group meeting</a:t>
              </a:r>
              <a:endParaRPr lang="zh-CN" altLang="en-US" sz="1100" dirty="0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A60DFDC8-1255-4813-94AC-6B58E81C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3124" y="2012622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F3D76E-F847-495B-992D-13891532C556}"/>
              </a:ext>
            </a:extLst>
          </p:cNvPr>
          <p:cNvCxnSpPr>
            <a:stCxn id="353" idx="0"/>
            <a:endCxn id="357" idx="2"/>
          </p:cNvCxnSpPr>
          <p:nvPr/>
        </p:nvCxnSpPr>
        <p:spPr>
          <a:xfrm flipH="1" flipV="1">
            <a:off x="6380366" y="4340195"/>
            <a:ext cx="1267" cy="3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82EA5CF-427C-4750-84E2-9266841697EA}"/>
              </a:ext>
            </a:extLst>
          </p:cNvPr>
          <p:cNvCxnSpPr>
            <a:stCxn id="5" idx="3"/>
            <a:endCxn id="28" idx="1"/>
          </p:cNvCxnSpPr>
          <p:nvPr/>
        </p:nvCxnSpPr>
        <p:spPr>
          <a:xfrm flipV="1">
            <a:off x="6891419" y="1764973"/>
            <a:ext cx="310992" cy="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606785-2A5B-4963-98ED-8E51ABCF2A2A}"/>
              </a:ext>
            </a:extLst>
          </p:cNvPr>
          <p:cNvCxnSpPr>
            <a:cxnSpLocks/>
            <a:stCxn id="28" idx="3"/>
            <a:endCxn id="113" idx="1"/>
          </p:cNvCxnSpPr>
          <p:nvPr/>
        </p:nvCxnSpPr>
        <p:spPr>
          <a:xfrm>
            <a:off x="8224517" y="1764973"/>
            <a:ext cx="300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E02549A-71D4-46A1-852F-3904E59FBAB8}"/>
              </a:ext>
            </a:extLst>
          </p:cNvPr>
          <p:cNvCxnSpPr>
            <a:cxnSpLocks/>
            <a:stCxn id="113" idx="3"/>
            <a:endCxn id="301" idx="1"/>
          </p:cNvCxnSpPr>
          <p:nvPr/>
        </p:nvCxnSpPr>
        <p:spPr>
          <a:xfrm>
            <a:off x="9546705" y="1764973"/>
            <a:ext cx="311311" cy="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直接箭头连接符 479">
            <a:extLst>
              <a:ext uri="{FF2B5EF4-FFF2-40B4-BE49-F238E27FC236}">
                <a16:creationId xmlns:a16="http://schemas.microsoft.com/office/drawing/2014/main" id="{61DE9091-5B87-49E3-AB21-47CFAF810E60}"/>
              </a:ext>
            </a:extLst>
          </p:cNvPr>
          <p:cNvCxnSpPr>
            <a:cxnSpLocks/>
          </p:cNvCxnSpPr>
          <p:nvPr/>
        </p:nvCxnSpPr>
        <p:spPr>
          <a:xfrm>
            <a:off x="8223733" y="3565834"/>
            <a:ext cx="300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1" name="直接箭头连接符 480">
            <a:extLst>
              <a:ext uri="{FF2B5EF4-FFF2-40B4-BE49-F238E27FC236}">
                <a16:creationId xmlns:a16="http://schemas.microsoft.com/office/drawing/2014/main" id="{1D309C96-03DA-46CA-8FF4-198A3375532F}"/>
              </a:ext>
            </a:extLst>
          </p:cNvPr>
          <p:cNvCxnSpPr>
            <a:cxnSpLocks/>
          </p:cNvCxnSpPr>
          <p:nvPr/>
        </p:nvCxnSpPr>
        <p:spPr>
          <a:xfrm>
            <a:off x="9545921" y="3565834"/>
            <a:ext cx="311311" cy="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直接连接符 481">
            <a:extLst>
              <a:ext uri="{FF2B5EF4-FFF2-40B4-BE49-F238E27FC236}">
                <a16:creationId xmlns:a16="http://schemas.microsoft.com/office/drawing/2014/main" id="{DC9DD582-D34E-4FC3-B163-178A8735B7B3}"/>
              </a:ext>
            </a:extLst>
          </p:cNvPr>
          <p:cNvCxnSpPr>
            <a:cxnSpLocks/>
          </p:cNvCxnSpPr>
          <p:nvPr/>
        </p:nvCxnSpPr>
        <p:spPr>
          <a:xfrm>
            <a:off x="4290656" y="2678587"/>
            <a:ext cx="68778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箭头连接符 492">
            <a:extLst>
              <a:ext uri="{FF2B5EF4-FFF2-40B4-BE49-F238E27FC236}">
                <a16:creationId xmlns:a16="http://schemas.microsoft.com/office/drawing/2014/main" id="{8B8C2FDE-3EB9-4F50-BF78-14A19B64AD4D}"/>
              </a:ext>
            </a:extLst>
          </p:cNvPr>
          <p:cNvCxnSpPr>
            <a:stCxn id="354" idx="0"/>
            <a:endCxn id="379" idx="2"/>
          </p:cNvCxnSpPr>
          <p:nvPr/>
        </p:nvCxnSpPr>
        <p:spPr>
          <a:xfrm flipH="1" flipV="1">
            <a:off x="7713464" y="4336429"/>
            <a:ext cx="7827" cy="31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直接箭头连接符 495">
            <a:extLst>
              <a:ext uri="{FF2B5EF4-FFF2-40B4-BE49-F238E27FC236}">
                <a16:creationId xmlns:a16="http://schemas.microsoft.com/office/drawing/2014/main" id="{48457ECA-E4F3-42A0-8A54-9F13A24E4277}"/>
              </a:ext>
            </a:extLst>
          </p:cNvPr>
          <p:cNvCxnSpPr>
            <a:cxnSpLocks/>
          </p:cNvCxnSpPr>
          <p:nvPr/>
        </p:nvCxnSpPr>
        <p:spPr>
          <a:xfrm>
            <a:off x="6888245" y="4340195"/>
            <a:ext cx="313861" cy="31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7" name="文本框 496">
            <a:extLst>
              <a:ext uri="{FF2B5EF4-FFF2-40B4-BE49-F238E27FC236}">
                <a16:creationId xmlns:a16="http://schemas.microsoft.com/office/drawing/2014/main" id="{25B783AF-A0C3-4F20-885C-58F6B148A79F}"/>
              </a:ext>
            </a:extLst>
          </p:cNvPr>
          <p:cNvSpPr txBox="1"/>
          <p:nvPr/>
        </p:nvSpPr>
        <p:spPr>
          <a:xfrm>
            <a:off x="4290656" y="2775209"/>
            <a:ext cx="1418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B60A2C"/>
                </a:solidFill>
              </a:rPr>
              <a:t>Mutant Test :</a:t>
            </a:r>
          </a:p>
          <a:p>
            <a:r>
              <a:rPr lang="en-US" altLang="zh-CN" sz="1400" b="1" dirty="0">
                <a:solidFill>
                  <a:srgbClr val="B60A2C"/>
                </a:solidFill>
              </a:rPr>
              <a:t>(cannot delete calendar event)</a:t>
            </a:r>
            <a:endParaRPr lang="zh-CN" altLang="en-US" sz="1400" b="1" dirty="0">
              <a:solidFill>
                <a:srgbClr val="B60A2C"/>
              </a:solidFill>
            </a:endParaRPr>
          </a:p>
        </p:txBody>
      </p:sp>
      <p:sp>
        <p:nvSpPr>
          <p:cNvPr id="503" name="文本框 502">
            <a:extLst>
              <a:ext uri="{FF2B5EF4-FFF2-40B4-BE49-F238E27FC236}">
                <a16:creationId xmlns:a16="http://schemas.microsoft.com/office/drawing/2014/main" id="{DBD0495C-6CFD-4922-B340-AEEDF8388DCB}"/>
              </a:ext>
            </a:extLst>
          </p:cNvPr>
          <p:cNvSpPr txBox="1"/>
          <p:nvPr/>
        </p:nvSpPr>
        <p:spPr>
          <a:xfrm>
            <a:off x="4290656" y="993081"/>
            <a:ext cx="1415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B60A2C"/>
                </a:solidFill>
              </a:rPr>
              <a:t>Seed Test :</a:t>
            </a:r>
          </a:p>
          <a:p>
            <a:r>
              <a:rPr lang="en-US" altLang="zh-CN" sz="1400" b="1" dirty="0">
                <a:solidFill>
                  <a:srgbClr val="B60A2C"/>
                </a:solidFill>
              </a:rPr>
              <a:t>(can delete calendar event)</a:t>
            </a:r>
            <a:endParaRPr lang="zh-CN" altLang="en-US" sz="1400" b="1" dirty="0">
              <a:solidFill>
                <a:srgbClr val="B60A2C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4CE586-0E32-4023-882A-BF2BDE4C25EA}"/>
              </a:ext>
            </a:extLst>
          </p:cNvPr>
          <p:cNvGrpSpPr/>
          <p:nvPr/>
        </p:nvGrpSpPr>
        <p:grpSpPr>
          <a:xfrm>
            <a:off x="5815300" y="2787680"/>
            <a:ext cx="1091431" cy="1552515"/>
            <a:chOff x="3133931" y="2730001"/>
            <a:chExt cx="1091431" cy="1552515"/>
          </a:xfrm>
        </p:grpSpPr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A2B45B90-1554-4850-AE9F-E120BD57804C}"/>
                </a:ext>
              </a:extLst>
            </p:cNvPr>
            <p:cNvSpPr/>
            <p:nvPr/>
          </p:nvSpPr>
          <p:spPr>
            <a:xfrm>
              <a:off x="3187944" y="2739273"/>
              <a:ext cx="1022106" cy="1543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E8D0D43C-1747-4EB9-A141-714BABE4663C}"/>
                </a:ext>
              </a:extLst>
            </p:cNvPr>
            <p:cNvSpPr/>
            <p:nvPr/>
          </p:nvSpPr>
          <p:spPr>
            <a:xfrm>
              <a:off x="3151522" y="3701085"/>
              <a:ext cx="1055936" cy="574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Contacts</a:t>
              </a:r>
            </a:p>
            <a:p>
              <a:r>
                <a:rPr lang="en-US" altLang="zh-CN" sz="1100" dirty="0"/>
                <a:t>File Transfer</a:t>
              </a:r>
            </a:p>
            <a:p>
              <a:r>
                <a:rPr lang="en-US" altLang="zh-CN" sz="1100" dirty="0"/>
                <a:t>Calendar</a:t>
              </a:r>
            </a:p>
          </p:txBody>
        </p: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BA327CD9-A308-43BE-9F2B-E2CF36A9488B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3701086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A5650303-157C-4031-A49B-EFBCAC5F761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3907725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B500FBA6-2484-4E36-AE72-8F9AF65D69EE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4074978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09CC8D6E-686C-4190-9419-7FBCED8919BB}"/>
                </a:ext>
              </a:extLst>
            </p:cNvPr>
            <p:cNvSpPr/>
            <p:nvPr/>
          </p:nvSpPr>
          <p:spPr>
            <a:xfrm>
              <a:off x="3143624" y="3159420"/>
              <a:ext cx="1063833" cy="381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Inbox</a:t>
              </a:r>
            </a:p>
            <a:p>
              <a:r>
                <a:rPr lang="en-US" altLang="zh-CN" sz="1100" dirty="0"/>
                <a:t>Star Mail</a:t>
              </a:r>
              <a:endParaRPr lang="zh-CN" altLang="en-US" sz="1100" dirty="0"/>
            </a:p>
          </p:txBody>
        </p: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D5681CB6-8C9E-4738-84E3-F13A2EE75605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3514179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9714D22D-3D8F-4781-9CE8-6CECDCD76A70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3193239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D2037E12-8B63-457C-8787-A598E9356A25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3362497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7E9C3C66-9822-416F-820D-5E96D364FE62}"/>
                </a:ext>
              </a:extLst>
            </p:cNvPr>
            <p:cNvSpPr/>
            <p:nvPr/>
          </p:nvSpPr>
          <p:spPr>
            <a:xfrm>
              <a:off x="3185352" y="2738728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336ACF22-8780-436D-8792-378183A6070E}"/>
                </a:ext>
              </a:extLst>
            </p:cNvPr>
            <p:cNvSpPr/>
            <p:nvPr/>
          </p:nvSpPr>
          <p:spPr>
            <a:xfrm>
              <a:off x="3191152" y="2730001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QQ Mail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6985BA40-200B-40A2-9FD3-A49EA618CE21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2983456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2FAA2AE2-9F1E-4978-9972-3F8C767E2261}"/>
                </a:ext>
              </a:extLst>
            </p:cNvPr>
            <p:cNvSpPr/>
            <p:nvPr/>
          </p:nvSpPr>
          <p:spPr>
            <a:xfrm>
              <a:off x="3133931" y="2974036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My Inbox</a:t>
              </a:r>
              <a:endParaRPr lang="zh-CN" altLang="en-US" sz="7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74ED76EC-19DA-4B5A-A0EB-607B4E3A2BD6}"/>
                </a:ext>
              </a:extLst>
            </p:cNvPr>
            <p:cNvSpPr/>
            <p:nvPr/>
          </p:nvSpPr>
          <p:spPr>
            <a:xfrm>
              <a:off x="3137058" y="3489496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My Tool</a:t>
              </a:r>
              <a:endParaRPr lang="zh-CN" altLang="en-US" sz="7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4E6B754-72A1-4074-8C5D-A921198F9F86}"/>
              </a:ext>
            </a:extLst>
          </p:cNvPr>
          <p:cNvGrpSpPr/>
          <p:nvPr/>
        </p:nvGrpSpPr>
        <p:grpSpPr>
          <a:xfrm>
            <a:off x="5810966" y="985859"/>
            <a:ext cx="1100130" cy="1552515"/>
            <a:chOff x="3129597" y="928180"/>
            <a:chExt cx="1100130" cy="155251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308BCF-8218-4CBE-A02A-5CD40B37A7E7}"/>
                </a:ext>
              </a:extLst>
            </p:cNvPr>
            <p:cNvSpPr/>
            <p:nvPr/>
          </p:nvSpPr>
          <p:spPr>
            <a:xfrm>
              <a:off x="3187944" y="937452"/>
              <a:ext cx="1022106" cy="1543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8B132-989E-479A-89F7-30B9A93B1895}"/>
                </a:ext>
              </a:extLst>
            </p:cNvPr>
            <p:cNvSpPr/>
            <p:nvPr/>
          </p:nvSpPr>
          <p:spPr>
            <a:xfrm>
              <a:off x="3151522" y="1899264"/>
              <a:ext cx="1055936" cy="574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Contacts</a:t>
              </a:r>
            </a:p>
            <a:p>
              <a:r>
                <a:rPr lang="en-US" altLang="zh-CN" sz="1100" dirty="0"/>
                <a:t>File Transfer</a:t>
              </a:r>
            </a:p>
            <a:p>
              <a:r>
                <a:rPr lang="en-US" altLang="zh-CN" sz="1100" dirty="0"/>
                <a:t>Calendar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41D8B8C-647E-46D9-A132-2B2CC58790CA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1899265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3DD952A-DC0D-4D8D-9065-6F767456ED10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2105904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23CB5B6-5DE1-4DF0-A139-BBD2C4CC5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2273157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2A56F7E-C3FB-4D4D-895B-4595CBB5FA3A}"/>
                </a:ext>
              </a:extLst>
            </p:cNvPr>
            <p:cNvSpPr/>
            <p:nvPr/>
          </p:nvSpPr>
          <p:spPr>
            <a:xfrm>
              <a:off x="3143624" y="1357599"/>
              <a:ext cx="1063833" cy="381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Inbox</a:t>
              </a:r>
            </a:p>
            <a:p>
              <a:r>
                <a:rPr lang="en-US" altLang="zh-CN" sz="1100" dirty="0"/>
                <a:t>Star Mail</a:t>
              </a:r>
              <a:endParaRPr lang="zh-CN" altLang="en-US" sz="110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A6C6FD8-12AC-4E5B-A0BC-FC3E1F50F8F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1712358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798610-6F70-4D35-ACB5-DC8E88E71011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1391418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C939A99-BAFA-4508-83A0-D76A86B166EA}"/>
                </a:ext>
              </a:extLst>
            </p:cNvPr>
            <p:cNvCxnSpPr>
              <a:cxnSpLocks/>
            </p:cNvCxnSpPr>
            <p:nvPr/>
          </p:nvCxnSpPr>
          <p:spPr>
            <a:xfrm>
              <a:off x="3191449" y="1560676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3D1F4754-52EB-410D-9A86-BA1DDF23CFFC}"/>
                </a:ext>
              </a:extLst>
            </p:cNvPr>
            <p:cNvSpPr/>
            <p:nvPr/>
          </p:nvSpPr>
          <p:spPr>
            <a:xfrm>
              <a:off x="3185352" y="936907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EF27FB15-9D62-4A51-8FC4-01D4290D03B9}"/>
                </a:ext>
              </a:extLst>
            </p:cNvPr>
            <p:cNvSpPr/>
            <p:nvPr/>
          </p:nvSpPr>
          <p:spPr>
            <a:xfrm>
              <a:off x="3191152" y="928180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QQ Mail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35D02850-559E-4506-AC11-6B1B7A500B3A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1181635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615D65BA-D4A1-415A-8EF6-91FC519E1C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7357" y="2267856"/>
              <a:ext cx="1082370" cy="179568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EE82873E-E749-4D60-B773-61C24CF5D08B}"/>
                </a:ext>
              </a:extLst>
            </p:cNvPr>
            <p:cNvSpPr/>
            <p:nvPr/>
          </p:nvSpPr>
          <p:spPr>
            <a:xfrm>
              <a:off x="3129597" y="1173820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My Inbox</a:t>
              </a:r>
              <a:endParaRPr lang="zh-CN" altLang="en-US" sz="7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63" name="矩形 562">
              <a:extLst>
                <a:ext uri="{FF2B5EF4-FFF2-40B4-BE49-F238E27FC236}">
                  <a16:creationId xmlns:a16="http://schemas.microsoft.com/office/drawing/2014/main" id="{7A38CA0B-8BC2-4CFB-A351-EF241C9E5341}"/>
                </a:ext>
              </a:extLst>
            </p:cNvPr>
            <p:cNvSpPr/>
            <p:nvPr/>
          </p:nvSpPr>
          <p:spPr>
            <a:xfrm>
              <a:off x="3132724" y="1689280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My Tool</a:t>
              </a:r>
              <a:endParaRPr lang="zh-CN" altLang="en-US" sz="7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3A6E797-31DA-45F3-86D9-3C459F014115}"/>
              </a:ext>
            </a:extLst>
          </p:cNvPr>
          <p:cNvGrpSpPr/>
          <p:nvPr/>
        </p:nvGrpSpPr>
        <p:grpSpPr>
          <a:xfrm>
            <a:off x="5832491" y="4645699"/>
            <a:ext cx="1104730" cy="1697938"/>
            <a:chOff x="3151122" y="4588020"/>
            <a:chExt cx="1104730" cy="1697938"/>
          </a:xfrm>
        </p:grpSpPr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C2391C38-25BF-4335-B810-82B364ED1812}"/>
                </a:ext>
              </a:extLst>
            </p:cNvPr>
            <p:cNvSpPr/>
            <p:nvPr/>
          </p:nvSpPr>
          <p:spPr>
            <a:xfrm>
              <a:off x="3197133" y="4595189"/>
              <a:ext cx="1022106" cy="16907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BEBA00A0-5D58-4077-900A-E5641E14B551}"/>
                </a:ext>
              </a:extLst>
            </p:cNvPr>
            <p:cNvSpPr/>
            <p:nvPr/>
          </p:nvSpPr>
          <p:spPr>
            <a:xfrm>
              <a:off x="3152287" y="5035466"/>
              <a:ext cx="1076438" cy="865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dirty="0"/>
                <a:t>Calendar</a:t>
              </a:r>
            </a:p>
            <a:p>
              <a:r>
                <a:rPr lang="en-US" altLang="zh-CN" sz="800" dirty="0"/>
                <a:t>Camera</a:t>
              </a:r>
            </a:p>
            <a:p>
              <a:r>
                <a:rPr lang="en-US" altLang="zh-CN" sz="800" dirty="0"/>
                <a:t>Contacts</a:t>
              </a:r>
            </a:p>
            <a:p>
              <a:r>
                <a:rPr lang="en-US" altLang="zh-CN" sz="800" dirty="0"/>
                <a:t>Location</a:t>
              </a:r>
            </a:p>
            <a:p>
              <a:r>
                <a:rPr lang="en-US" altLang="zh-CN" sz="800" dirty="0"/>
                <a:t>Microphone</a:t>
              </a:r>
            </a:p>
            <a:p>
              <a:r>
                <a:rPr lang="en-US" altLang="zh-CN" sz="800" dirty="0"/>
                <a:t>Phone</a:t>
              </a:r>
            </a:p>
            <a:p>
              <a:r>
                <a:rPr lang="en-US" altLang="zh-CN" sz="800" dirty="0"/>
                <a:t>Storage</a:t>
              </a:r>
              <a:endParaRPr lang="zh-CN" altLang="en-US" sz="800" dirty="0"/>
            </a:p>
          </p:txBody>
        </p: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6378BCE4-E24C-465A-87FA-4AB7D74F14BE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531284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A01F2EC1-F2CF-48A4-9E5C-851A6B3E3C2D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165910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5BDE08B1-A6F3-406B-8B43-617C44401F38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33" y="4838173"/>
              <a:ext cx="10221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3" name="矩形 352">
              <a:extLst>
                <a:ext uri="{FF2B5EF4-FFF2-40B4-BE49-F238E27FC236}">
                  <a16:creationId xmlns:a16="http://schemas.microsoft.com/office/drawing/2014/main" id="{43794C05-CD89-4D40-877C-54BA4741FEB9}"/>
                </a:ext>
              </a:extLst>
            </p:cNvPr>
            <p:cNvSpPr/>
            <p:nvPr/>
          </p:nvSpPr>
          <p:spPr>
            <a:xfrm>
              <a:off x="3200341" y="4588020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A4F97A62-D016-419C-8A5C-74E5B0C56AD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288170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直接连接符 361">
              <a:extLst>
                <a:ext uri="{FF2B5EF4-FFF2-40B4-BE49-F238E27FC236}">
                  <a16:creationId xmlns:a16="http://schemas.microsoft.com/office/drawing/2014/main" id="{283F96D2-6B2F-47D8-827C-3DE4C4005A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407913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289FE287-6823-4486-A6D0-B13B27239000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654655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08F425D5-B10F-4F05-A591-B7BE7714FE88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778027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4B104A76-C70C-4501-8920-E6B5D56E3B09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900578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3B528819-BDB0-4AFD-804A-FF3F3C09E6C4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19" y="5051492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67" name="图片 366" descr="图标&#10;&#10;描述已自动生成">
              <a:extLst>
                <a:ext uri="{FF2B5EF4-FFF2-40B4-BE49-F238E27FC236}">
                  <a16:creationId xmlns:a16="http://schemas.microsoft.com/office/drawing/2014/main" id="{24C22977-6FDB-4EAF-9D61-9A1F7B7DA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038" y="5688846"/>
              <a:ext cx="157756" cy="66340"/>
            </a:xfrm>
            <a:prstGeom prst="rect">
              <a:avLst/>
            </a:prstGeom>
          </p:spPr>
        </p:pic>
        <p:pic>
          <p:nvPicPr>
            <p:cNvPr id="368" name="图片 367" descr="图片包含 应用程序&#10;&#10;描述已自动生成">
              <a:extLst>
                <a:ext uri="{FF2B5EF4-FFF2-40B4-BE49-F238E27FC236}">
                  <a16:creationId xmlns:a16="http://schemas.microsoft.com/office/drawing/2014/main" id="{A9395BE6-9A23-4FB5-BA4E-9D9CAFCA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999038" y="5569349"/>
              <a:ext cx="157756" cy="67292"/>
            </a:xfrm>
            <a:prstGeom prst="rect">
              <a:avLst/>
            </a:prstGeom>
          </p:spPr>
        </p:pic>
        <p:pic>
          <p:nvPicPr>
            <p:cNvPr id="369" name="图片 368" descr="图片包含 应用程序&#10;&#10;描述已自动生成">
              <a:extLst>
                <a:ext uri="{FF2B5EF4-FFF2-40B4-BE49-F238E27FC236}">
                  <a16:creationId xmlns:a16="http://schemas.microsoft.com/office/drawing/2014/main" id="{59048C1E-8B9E-4DBE-AAA6-98C215F3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999038" y="5434376"/>
              <a:ext cx="157756" cy="67292"/>
            </a:xfrm>
            <a:prstGeom prst="rect">
              <a:avLst/>
            </a:prstGeom>
          </p:spPr>
        </p:pic>
        <p:pic>
          <p:nvPicPr>
            <p:cNvPr id="370" name="图片 369" descr="图片包含 应用程序&#10;&#10;描述已自动生成">
              <a:extLst>
                <a:ext uri="{FF2B5EF4-FFF2-40B4-BE49-F238E27FC236}">
                  <a16:creationId xmlns:a16="http://schemas.microsoft.com/office/drawing/2014/main" id="{8E17F6C4-F0A8-4C6C-81F2-36328B1B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999856" y="5312148"/>
              <a:ext cx="157756" cy="67292"/>
            </a:xfrm>
            <a:prstGeom prst="rect">
              <a:avLst/>
            </a:prstGeom>
          </p:spPr>
        </p:pic>
        <p:pic>
          <p:nvPicPr>
            <p:cNvPr id="371" name="图片 370" descr="图片包含 应用程序&#10;&#10;描述已自动生成">
              <a:extLst>
                <a:ext uri="{FF2B5EF4-FFF2-40B4-BE49-F238E27FC236}">
                  <a16:creationId xmlns:a16="http://schemas.microsoft.com/office/drawing/2014/main" id="{AC66711B-1FE8-46AB-BA69-16FFD57DD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999856" y="5193559"/>
              <a:ext cx="157756" cy="67292"/>
            </a:xfrm>
            <a:prstGeom prst="rect">
              <a:avLst/>
            </a:prstGeom>
          </p:spPr>
        </p:pic>
        <p:pic>
          <p:nvPicPr>
            <p:cNvPr id="372" name="图片 371" descr="图片包含 应用程序&#10;&#10;描述已自动生成">
              <a:extLst>
                <a:ext uri="{FF2B5EF4-FFF2-40B4-BE49-F238E27FC236}">
                  <a16:creationId xmlns:a16="http://schemas.microsoft.com/office/drawing/2014/main" id="{D76F22B6-D82F-4FC7-AFBF-01A217F05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997629" y="5084796"/>
              <a:ext cx="157756" cy="67292"/>
            </a:xfrm>
            <a:prstGeom prst="rect">
              <a:avLst/>
            </a:prstGeom>
          </p:spPr>
        </p:pic>
        <p:pic>
          <p:nvPicPr>
            <p:cNvPr id="373" name="图片 372" descr="图标&#10;&#10;描述已自动生成">
              <a:extLst>
                <a:ext uri="{FF2B5EF4-FFF2-40B4-BE49-F238E27FC236}">
                  <a16:creationId xmlns:a16="http://schemas.microsoft.com/office/drawing/2014/main" id="{23F3F6F3-7ABD-4528-ACF3-C9B02BF5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447" y="5810071"/>
              <a:ext cx="157756" cy="66340"/>
            </a:xfrm>
            <a:prstGeom prst="rect">
              <a:avLst/>
            </a:prstGeom>
          </p:spPr>
        </p:pic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FC3661-743D-493A-ADF7-5CA3C95DF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9492" y="5014986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44" name="矩形 343">
              <a:extLst>
                <a:ext uri="{FF2B5EF4-FFF2-40B4-BE49-F238E27FC236}">
                  <a16:creationId xmlns:a16="http://schemas.microsoft.com/office/drawing/2014/main" id="{46C09A93-81B6-4369-BC58-14D04D25E288}"/>
                </a:ext>
              </a:extLst>
            </p:cNvPr>
            <p:cNvSpPr/>
            <p:nvPr/>
          </p:nvSpPr>
          <p:spPr>
            <a:xfrm>
              <a:off x="3195842" y="4602621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5" name="矩形 344">
              <a:extLst>
                <a:ext uri="{FF2B5EF4-FFF2-40B4-BE49-F238E27FC236}">
                  <a16:creationId xmlns:a16="http://schemas.microsoft.com/office/drawing/2014/main" id="{6C27D6AF-19FA-4E60-8F91-636E88C7CBC0}"/>
                </a:ext>
              </a:extLst>
            </p:cNvPr>
            <p:cNvSpPr/>
            <p:nvPr/>
          </p:nvSpPr>
          <p:spPr>
            <a:xfrm>
              <a:off x="3158062" y="4599958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System Setting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162561AB-3E11-44FB-9736-4D24425C14F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841" y="4841959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64" name="矩形 563">
              <a:extLst>
                <a:ext uri="{FF2B5EF4-FFF2-40B4-BE49-F238E27FC236}">
                  <a16:creationId xmlns:a16="http://schemas.microsoft.com/office/drawing/2014/main" id="{3E9CEDD9-B724-4325-8132-6E6156ED8A62}"/>
                </a:ext>
              </a:extLst>
            </p:cNvPr>
            <p:cNvSpPr/>
            <p:nvPr/>
          </p:nvSpPr>
          <p:spPr>
            <a:xfrm>
              <a:off x="3151122" y="4803962"/>
              <a:ext cx="1088304" cy="258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Permission</a:t>
              </a:r>
              <a:endParaRPr lang="zh-CN" altLang="en-US" sz="7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BEC473-C6A2-49F0-A147-BBB082EFEB57}"/>
              </a:ext>
            </a:extLst>
          </p:cNvPr>
          <p:cNvGrpSpPr/>
          <p:nvPr/>
        </p:nvGrpSpPr>
        <p:grpSpPr>
          <a:xfrm>
            <a:off x="9798231" y="989584"/>
            <a:ext cx="1141463" cy="1553201"/>
            <a:chOff x="10187636" y="984524"/>
            <a:chExt cx="1141463" cy="1553201"/>
          </a:xfrm>
        </p:grpSpPr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A376B3EA-9AF3-4775-94BD-4D0E20BCA37F}"/>
                </a:ext>
              </a:extLst>
            </p:cNvPr>
            <p:cNvSpPr/>
            <p:nvPr/>
          </p:nvSpPr>
          <p:spPr>
            <a:xfrm>
              <a:off x="10247421" y="984524"/>
              <a:ext cx="1022106" cy="15532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3CF55DAB-499D-45E8-AE73-5663019CE4CA}"/>
                </a:ext>
              </a:extLst>
            </p:cNvPr>
            <p:cNvSpPr/>
            <p:nvPr/>
          </p:nvSpPr>
          <p:spPr>
            <a:xfrm>
              <a:off x="10187850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</a:t>
              </a:r>
              <a:endParaRPr lang="zh-CN" altLang="en-US" sz="900" dirty="0"/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466CA388-155E-4084-A3A4-6DC75718F440}"/>
                </a:ext>
              </a:extLst>
            </p:cNvPr>
            <p:cNvSpPr/>
            <p:nvPr/>
          </p:nvSpPr>
          <p:spPr>
            <a:xfrm>
              <a:off x="10327187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</a:t>
              </a:r>
              <a:endParaRPr lang="zh-CN" altLang="en-US" sz="900" dirty="0"/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B3063E07-7417-4878-ABD2-6ECDDE1FB3F9}"/>
                </a:ext>
              </a:extLst>
            </p:cNvPr>
            <p:cNvSpPr/>
            <p:nvPr/>
          </p:nvSpPr>
          <p:spPr>
            <a:xfrm>
              <a:off x="10466524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3</a:t>
              </a:r>
              <a:endParaRPr lang="zh-CN" altLang="en-US" sz="900" dirty="0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4EE4EED5-7F74-42A8-A1C1-FCE77F325A26}"/>
                </a:ext>
              </a:extLst>
            </p:cNvPr>
            <p:cNvSpPr/>
            <p:nvPr/>
          </p:nvSpPr>
          <p:spPr>
            <a:xfrm>
              <a:off x="10605861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4</a:t>
              </a:r>
              <a:endParaRPr lang="zh-CN" altLang="en-US" sz="900" dirty="0"/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A85D04A0-AA80-42D3-84FC-FCDDD583F36F}"/>
                </a:ext>
              </a:extLst>
            </p:cNvPr>
            <p:cNvSpPr/>
            <p:nvPr/>
          </p:nvSpPr>
          <p:spPr>
            <a:xfrm>
              <a:off x="10745198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</a:t>
              </a:r>
              <a:endParaRPr lang="zh-CN" altLang="en-US" sz="900" dirty="0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A3754415-F782-44FC-81AD-3E8DD6B221C3}"/>
                </a:ext>
              </a:extLst>
            </p:cNvPr>
            <p:cNvSpPr/>
            <p:nvPr/>
          </p:nvSpPr>
          <p:spPr>
            <a:xfrm>
              <a:off x="10884535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6</a:t>
              </a:r>
              <a:endParaRPr lang="zh-CN" altLang="en-US" sz="900" dirty="0"/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872619F7-8A2F-453E-824C-10F90B69AC3C}"/>
                </a:ext>
              </a:extLst>
            </p:cNvPr>
            <p:cNvSpPr/>
            <p:nvPr/>
          </p:nvSpPr>
          <p:spPr>
            <a:xfrm>
              <a:off x="11023872" y="128363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7</a:t>
              </a:r>
              <a:endParaRPr lang="zh-CN" altLang="en-US" sz="900" dirty="0"/>
            </a:p>
          </p:txBody>
        </p: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168B012B-7F72-42DC-83E3-7C0083944F56}"/>
                </a:ext>
              </a:extLst>
            </p:cNvPr>
            <p:cNvSpPr/>
            <p:nvPr/>
          </p:nvSpPr>
          <p:spPr>
            <a:xfrm>
              <a:off x="10187850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8</a:t>
              </a:r>
              <a:endParaRPr lang="zh-CN" altLang="en-US" sz="900" dirty="0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3784DD9A-E6B3-45A6-B1CB-6FCF9E4D4C62}"/>
                </a:ext>
              </a:extLst>
            </p:cNvPr>
            <p:cNvSpPr/>
            <p:nvPr/>
          </p:nvSpPr>
          <p:spPr>
            <a:xfrm>
              <a:off x="10327187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9</a:t>
              </a:r>
              <a:endParaRPr lang="zh-CN" altLang="en-US" sz="900" dirty="0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2F801027-4047-4D54-9476-F38CE388A16E}"/>
                </a:ext>
              </a:extLst>
            </p:cNvPr>
            <p:cNvSpPr/>
            <p:nvPr/>
          </p:nvSpPr>
          <p:spPr>
            <a:xfrm>
              <a:off x="10466524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10</a:t>
              </a:r>
              <a:endParaRPr lang="zh-CN" altLang="en-US" sz="900" dirty="0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4D13FB1F-616C-44C9-A286-4BE5A9943536}"/>
                </a:ext>
              </a:extLst>
            </p:cNvPr>
            <p:cNvSpPr/>
            <p:nvPr/>
          </p:nvSpPr>
          <p:spPr>
            <a:xfrm>
              <a:off x="10605861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11</a:t>
              </a:r>
              <a:endParaRPr lang="zh-CN" altLang="en-US" sz="900" dirty="0"/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08CF6D01-1028-48D1-A092-B723F403947C}"/>
                </a:ext>
              </a:extLst>
            </p:cNvPr>
            <p:cNvSpPr/>
            <p:nvPr/>
          </p:nvSpPr>
          <p:spPr>
            <a:xfrm>
              <a:off x="10745198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12</a:t>
              </a:r>
              <a:endParaRPr lang="zh-CN" altLang="en-US" sz="900" dirty="0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0ECFA948-FDF8-4481-969C-DA1B78A1C23E}"/>
                </a:ext>
              </a:extLst>
            </p:cNvPr>
            <p:cNvSpPr/>
            <p:nvPr/>
          </p:nvSpPr>
          <p:spPr>
            <a:xfrm>
              <a:off x="10884535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13</a:t>
              </a:r>
              <a:endParaRPr lang="zh-CN" altLang="en-US" sz="900" dirty="0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1F2A5E0D-1E1E-4FA6-915C-2CE71AF23981}"/>
                </a:ext>
              </a:extLst>
            </p:cNvPr>
            <p:cNvSpPr/>
            <p:nvPr/>
          </p:nvSpPr>
          <p:spPr>
            <a:xfrm>
              <a:off x="11023872" y="1477332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14</a:t>
              </a:r>
              <a:endParaRPr lang="zh-CN" altLang="en-US" sz="900" dirty="0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8E0207B-98C8-4F44-9220-3ADE1328061F}"/>
                </a:ext>
              </a:extLst>
            </p:cNvPr>
            <p:cNvSpPr/>
            <p:nvPr/>
          </p:nvSpPr>
          <p:spPr>
            <a:xfrm>
              <a:off x="10187850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15</a:t>
              </a:r>
              <a:endParaRPr lang="zh-CN" altLang="en-US" sz="900" dirty="0"/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D808029C-E26E-4BA2-9F64-14CF8FF720E4}"/>
                </a:ext>
              </a:extLst>
            </p:cNvPr>
            <p:cNvSpPr/>
            <p:nvPr/>
          </p:nvSpPr>
          <p:spPr>
            <a:xfrm>
              <a:off x="10327187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16</a:t>
              </a:r>
              <a:endParaRPr lang="zh-CN" altLang="en-US" sz="900" dirty="0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7C14AB25-FBD2-4A56-8DE4-03FCF7C2ED1C}"/>
                </a:ext>
              </a:extLst>
            </p:cNvPr>
            <p:cNvSpPr/>
            <p:nvPr/>
          </p:nvSpPr>
          <p:spPr>
            <a:xfrm>
              <a:off x="10466524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17</a:t>
              </a:r>
              <a:endParaRPr lang="zh-CN" altLang="en-US" sz="900" dirty="0"/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8B7E195B-5755-4A5F-BE86-0C8F727DFF75}"/>
                </a:ext>
              </a:extLst>
            </p:cNvPr>
            <p:cNvSpPr/>
            <p:nvPr/>
          </p:nvSpPr>
          <p:spPr>
            <a:xfrm>
              <a:off x="10605861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18</a:t>
              </a:r>
              <a:endParaRPr lang="zh-CN" altLang="en-US" sz="900" dirty="0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B3ADB2F9-D477-4348-970F-5049706629DA}"/>
                </a:ext>
              </a:extLst>
            </p:cNvPr>
            <p:cNvSpPr/>
            <p:nvPr/>
          </p:nvSpPr>
          <p:spPr>
            <a:xfrm>
              <a:off x="10745198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19</a:t>
              </a:r>
              <a:endParaRPr lang="zh-CN" altLang="en-US" sz="900" dirty="0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2859E6DC-7F99-4809-A509-99F73451FF63}"/>
                </a:ext>
              </a:extLst>
            </p:cNvPr>
            <p:cNvSpPr/>
            <p:nvPr/>
          </p:nvSpPr>
          <p:spPr>
            <a:xfrm>
              <a:off x="10884535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20</a:t>
              </a:r>
              <a:endParaRPr lang="zh-CN" altLang="en-US" sz="900" dirty="0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58909138-C96C-4C03-A2FF-F5F686889C38}"/>
                </a:ext>
              </a:extLst>
            </p:cNvPr>
            <p:cNvSpPr/>
            <p:nvPr/>
          </p:nvSpPr>
          <p:spPr>
            <a:xfrm>
              <a:off x="11023872" y="1671034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21</a:t>
              </a:r>
              <a:endParaRPr lang="zh-CN" altLang="en-US" sz="900" dirty="0"/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0B9AA1F7-0E77-4416-8F1E-57CEB2EDBCF6}"/>
                </a:ext>
              </a:extLst>
            </p:cNvPr>
            <p:cNvSpPr/>
            <p:nvPr/>
          </p:nvSpPr>
          <p:spPr>
            <a:xfrm>
              <a:off x="10187850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22</a:t>
              </a:r>
              <a:endParaRPr lang="zh-CN" altLang="en-US" sz="900" dirty="0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A15BAC19-DBCA-4183-802B-43A301015F21}"/>
                </a:ext>
              </a:extLst>
            </p:cNvPr>
            <p:cNvSpPr/>
            <p:nvPr/>
          </p:nvSpPr>
          <p:spPr>
            <a:xfrm>
              <a:off x="10327187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23</a:t>
              </a:r>
              <a:endParaRPr lang="zh-CN" altLang="en-US" sz="900" dirty="0"/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17362D35-E0DD-4B1C-9775-25526FAA58F8}"/>
                </a:ext>
              </a:extLst>
            </p:cNvPr>
            <p:cNvSpPr/>
            <p:nvPr/>
          </p:nvSpPr>
          <p:spPr>
            <a:xfrm>
              <a:off x="10466524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24</a:t>
              </a:r>
              <a:endParaRPr lang="zh-CN" altLang="en-US" sz="900" dirty="0"/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491546AB-86FF-4046-A9FF-4D600A99C548}"/>
                </a:ext>
              </a:extLst>
            </p:cNvPr>
            <p:cNvSpPr/>
            <p:nvPr/>
          </p:nvSpPr>
          <p:spPr>
            <a:xfrm>
              <a:off x="10605861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25</a:t>
              </a:r>
              <a:endParaRPr lang="zh-CN" altLang="en-US" sz="900" dirty="0"/>
            </a:p>
          </p:txBody>
        </p:sp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DA9C37E-7443-426E-90CB-F8564AB08225}"/>
                </a:ext>
              </a:extLst>
            </p:cNvPr>
            <p:cNvSpPr/>
            <p:nvPr/>
          </p:nvSpPr>
          <p:spPr>
            <a:xfrm>
              <a:off x="10745198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26</a:t>
              </a:r>
              <a:endParaRPr lang="zh-CN" altLang="en-US" sz="900" dirty="0"/>
            </a:p>
          </p:txBody>
        </p: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08BD43D7-715B-4167-93F0-B042FF45C144}"/>
                </a:ext>
              </a:extLst>
            </p:cNvPr>
            <p:cNvSpPr/>
            <p:nvPr/>
          </p:nvSpPr>
          <p:spPr>
            <a:xfrm>
              <a:off x="10884535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27</a:t>
              </a:r>
              <a:endParaRPr lang="zh-CN" altLang="en-US" sz="900" dirty="0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531B14B5-3035-486C-AB7A-6796E6BCBA94}"/>
                </a:ext>
              </a:extLst>
            </p:cNvPr>
            <p:cNvSpPr/>
            <p:nvPr/>
          </p:nvSpPr>
          <p:spPr>
            <a:xfrm>
              <a:off x="11023872" y="1864736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28</a:t>
              </a:r>
              <a:endParaRPr lang="zh-CN" altLang="en-US" sz="900" dirty="0"/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5E296C20-3D75-49A2-9966-95D8C696AA51}"/>
                </a:ext>
              </a:extLst>
            </p:cNvPr>
            <p:cNvSpPr/>
            <p:nvPr/>
          </p:nvSpPr>
          <p:spPr>
            <a:xfrm>
              <a:off x="10409010" y="2020726"/>
              <a:ext cx="141152" cy="19659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BB587609-500C-4818-A2CA-61FB8BD955E7}"/>
                </a:ext>
              </a:extLst>
            </p:cNvPr>
            <p:cNvSpPr/>
            <p:nvPr/>
          </p:nvSpPr>
          <p:spPr>
            <a:xfrm>
              <a:off x="10187636" y="205843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29</a:t>
              </a:r>
              <a:endParaRPr lang="zh-CN" altLang="en-US" sz="900" dirty="0"/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C0D06C2F-06C0-4EC5-BB9A-53885CBB79A5}"/>
                </a:ext>
              </a:extLst>
            </p:cNvPr>
            <p:cNvSpPr/>
            <p:nvPr/>
          </p:nvSpPr>
          <p:spPr>
            <a:xfrm>
              <a:off x="10331327" y="2058438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30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5451BC69-539A-4BF8-A99B-F1111368F9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197" y="2254507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03B32934-F2CF-414F-94AE-2DCBCA9FE4D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197" y="2501318"/>
              <a:ext cx="102210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D35B7AFD-1143-4EC1-A1DE-6115E3439F7D}"/>
                </a:ext>
              </a:extLst>
            </p:cNvPr>
            <p:cNvSpPr/>
            <p:nvPr/>
          </p:nvSpPr>
          <p:spPr>
            <a:xfrm>
              <a:off x="10338408" y="2096150"/>
              <a:ext cx="305227" cy="102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A51C3CA5-AE51-40A3-98D2-A5BE0369B43F}"/>
                </a:ext>
              </a:extLst>
            </p:cNvPr>
            <p:cNvSpPr/>
            <p:nvPr/>
          </p:nvSpPr>
          <p:spPr>
            <a:xfrm>
              <a:off x="10247422" y="988021"/>
              <a:ext cx="1022105" cy="23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912D364D-1424-4E9E-99F1-8A4D20D3F9A6}"/>
                </a:ext>
              </a:extLst>
            </p:cNvPr>
            <p:cNvSpPr/>
            <p:nvPr/>
          </p:nvSpPr>
          <p:spPr>
            <a:xfrm>
              <a:off x="10254197" y="985358"/>
              <a:ext cx="999846" cy="250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3464856E-C5D2-4A1D-B6DE-8F18DD218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247421" y="1227359"/>
              <a:ext cx="10221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9A303D4B-43AC-45B1-BEC9-404D5D06D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5940" y="2300483"/>
              <a:ext cx="1076360" cy="178571"/>
            </a:xfrm>
            <a:prstGeom prst="rect">
              <a:avLst/>
            </a:prstGeom>
            <a:noFill/>
            <a:ln w="19050">
              <a:solidFill>
                <a:srgbClr val="B60A2C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D7F9CF38-72DE-4A59-AD84-ADD0E7085F66}"/>
                  </a:ext>
                </a:extLst>
              </p:cNvPr>
              <p:cNvSpPr txBox="1"/>
              <p:nvPr/>
            </p:nvSpPr>
            <p:spPr>
              <a:xfrm>
                <a:off x="3660373" y="5357246"/>
                <a:ext cx="2202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1400" i="1" baseline="-25000" dirty="0" smtClean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1400" b="1" dirty="0">
                    <a:solidFill>
                      <a:srgbClr val="B60A2C"/>
                    </a:solidFill>
                  </a:rPr>
                  <a:t>: Revoke Permission</a:t>
                </a:r>
                <a:endParaRPr lang="zh-CN" altLang="en-US" sz="1400" b="1" dirty="0">
                  <a:solidFill>
                    <a:srgbClr val="B60A2C"/>
                  </a:solidFill>
                </a:endParaRPr>
              </a:p>
            </p:txBody>
          </p:sp>
        </mc:Choice>
        <mc:Fallback xmlns="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D7F9CF38-72DE-4A59-AD84-ADD0E708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73" y="5357246"/>
                <a:ext cx="2202310" cy="307777"/>
              </a:xfrm>
              <a:prstGeom prst="rect">
                <a:avLst/>
              </a:prstGeom>
              <a:blipFill>
                <a:blip r:embed="rId5"/>
                <a:stretch>
                  <a:fillRect t="-4000" r="-55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3C070B87-F0DB-4BA3-9069-6E82427EE636}"/>
                  </a:ext>
                </a:extLst>
              </p:cNvPr>
              <p:cNvSpPr txBox="1"/>
              <p:nvPr/>
            </p:nvSpPr>
            <p:spPr>
              <a:xfrm>
                <a:off x="8185723" y="5358571"/>
                <a:ext cx="2030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400" b="0" i="1" baseline="-25000" dirty="0" smtClean="0">
                        <a:solidFill>
                          <a:srgbClr val="B60A2C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400" b="1" dirty="0">
                    <a:solidFill>
                      <a:srgbClr val="B60A2C"/>
                    </a:solidFill>
                  </a:rPr>
                  <a:t>: Allow Permission</a:t>
                </a:r>
                <a:endParaRPr lang="zh-CN" altLang="en-US" sz="1400" b="1" dirty="0">
                  <a:solidFill>
                    <a:srgbClr val="B60A2C"/>
                  </a:solidFill>
                </a:endParaRPr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3C070B87-F0DB-4BA3-9069-6E82427EE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723" y="5358571"/>
                <a:ext cx="2030733" cy="307777"/>
              </a:xfrm>
              <a:prstGeom prst="rect">
                <a:avLst/>
              </a:prstGeom>
              <a:blipFill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矩形 263">
            <a:extLst>
              <a:ext uri="{FF2B5EF4-FFF2-40B4-BE49-F238E27FC236}">
                <a16:creationId xmlns:a16="http://schemas.microsoft.com/office/drawing/2014/main" id="{EF6D52A5-A17A-4DB5-AB39-57B5D1E52B6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2949F7C8-8071-42DA-BC40-C8A3FFC4B545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EXAMPLE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5ADE9D-AE6B-46E8-8354-4FC01DF4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40487"/>
            <a:ext cx="533400" cy="469900"/>
          </a:xfrm>
        </p:spPr>
        <p:txBody>
          <a:bodyPr/>
          <a:lstStyle/>
          <a:p>
            <a:fld id="{D2B1FF32-DF10-4C74-8123-003EAA99CC6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70" name="矩形 469">
            <a:extLst>
              <a:ext uri="{FF2B5EF4-FFF2-40B4-BE49-F238E27FC236}">
                <a16:creationId xmlns:a16="http://schemas.microsoft.com/office/drawing/2014/main" id="{4E38CB54-848F-4011-836F-0C3983A87CCB}"/>
              </a:ext>
            </a:extLst>
          </p:cNvPr>
          <p:cNvSpPr>
            <a:spLocks noChangeAspect="1"/>
          </p:cNvSpPr>
          <p:nvPr/>
        </p:nvSpPr>
        <p:spPr>
          <a:xfrm>
            <a:off x="5839431" y="4131796"/>
            <a:ext cx="1076360" cy="178571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E5C2322-98C4-4A32-9A76-BF0F596AB886}"/>
              </a:ext>
            </a:extLst>
          </p:cNvPr>
          <p:cNvGrpSpPr/>
          <p:nvPr/>
        </p:nvGrpSpPr>
        <p:grpSpPr>
          <a:xfrm>
            <a:off x="9798231" y="2791406"/>
            <a:ext cx="1141463" cy="1539270"/>
            <a:chOff x="7116862" y="2733727"/>
            <a:chExt cx="1141463" cy="153927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A5A416F-FA41-4772-853E-1C776C9E4D72}"/>
                </a:ext>
              </a:extLst>
            </p:cNvPr>
            <p:cNvGrpSpPr/>
            <p:nvPr/>
          </p:nvGrpSpPr>
          <p:grpSpPr>
            <a:xfrm>
              <a:off x="7116862" y="2733727"/>
              <a:ext cx="1141463" cy="1539270"/>
              <a:chOff x="7116862" y="2733727"/>
              <a:chExt cx="1141463" cy="1539270"/>
            </a:xfrm>
          </p:grpSpPr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6B8E6E1F-4E7B-4773-8353-4FC9D99995C7}"/>
                  </a:ext>
                </a:extLst>
              </p:cNvPr>
              <p:cNvSpPr/>
              <p:nvPr/>
            </p:nvSpPr>
            <p:spPr>
              <a:xfrm>
                <a:off x="7176647" y="2733727"/>
                <a:ext cx="1022106" cy="15392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CFD2C4D7-7440-438A-9784-A78EFC4C0F55}"/>
                  </a:ext>
                </a:extLst>
              </p:cNvPr>
              <p:cNvSpPr/>
              <p:nvPr/>
            </p:nvSpPr>
            <p:spPr>
              <a:xfrm>
                <a:off x="7117076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</a:t>
                </a:r>
                <a:endParaRPr lang="zh-CN" altLang="en-US" sz="900" dirty="0"/>
              </a:p>
            </p:txBody>
          </p:sp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A8B2B5FF-B725-41A0-AAAE-EEEECF84456F}"/>
                  </a:ext>
                </a:extLst>
              </p:cNvPr>
              <p:cNvSpPr/>
              <p:nvPr/>
            </p:nvSpPr>
            <p:spPr>
              <a:xfrm>
                <a:off x="7256413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</a:t>
                </a:r>
                <a:endParaRPr lang="zh-CN" altLang="en-US" sz="900" dirty="0"/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8985C5C7-F47D-492A-90F0-C5B508782C25}"/>
                  </a:ext>
                </a:extLst>
              </p:cNvPr>
              <p:cNvSpPr/>
              <p:nvPr/>
            </p:nvSpPr>
            <p:spPr>
              <a:xfrm>
                <a:off x="7395750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3</a:t>
                </a:r>
                <a:endParaRPr lang="zh-CN" altLang="en-US" sz="900" dirty="0"/>
              </a:p>
            </p:txBody>
          </p:sp>
          <p:sp>
            <p:nvSpPr>
              <p:cNvPr id="431" name="矩形 430">
                <a:extLst>
                  <a:ext uri="{FF2B5EF4-FFF2-40B4-BE49-F238E27FC236}">
                    <a16:creationId xmlns:a16="http://schemas.microsoft.com/office/drawing/2014/main" id="{C349F3FC-829F-4026-AA1D-1E79EB1C7AAB}"/>
                  </a:ext>
                </a:extLst>
              </p:cNvPr>
              <p:cNvSpPr/>
              <p:nvPr/>
            </p:nvSpPr>
            <p:spPr>
              <a:xfrm>
                <a:off x="7535087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</a:t>
                </a:r>
                <a:endParaRPr lang="zh-CN" altLang="en-US" sz="900" dirty="0"/>
              </a:p>
            </p:txBody>
          </p:sp>
          <p:sp>
            <p:nvSpPr>
              <p:cNvPr id="432" name="矩形 431">
                <a:extLst>
                  <a:ext uri="{FF2B5EF4-FFF2-40B4-BE49-F238E27FC236}">
                    <a16:creationId xmlns:a16="http://schemas.microsoft.com/office/drawing/2014/main" id="{65E6CD47-B524-4F80-9790-3FA0EFC824B4}"/>
                  </a:ext>
                </a:extLst>
              </p:cNvPr>
              <p:cNvSpPr/>
              <p:nvPr/>
            </p:nvSpPr>
            <p:spPr>
              <a:xfrm>
                <a:off x="7674424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5</a:t>
                </a:r>
                <a:endParaRPr lang="zh-CN" altLang="en-US" sz="900" dirty="0"/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32E5A6A9-E1C7-44EC-84AE-4945E975BD3B}"/>
                  </a:ext>
                </a:extLst>
              </p:cNvPr>
              <p:cNvSpPr/>
              <p:nvPr/>
            </p:nvSpPr>
            <p:spPr>
              <a:xfrm>
                <a:off x="7813761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6</a:t>
                </a:r>
                <a:endParaRPr lang="zh-CN" altLang="en-US" sz="900" dirty="0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E91E573A-2D68-4D06-8D8A-42D36F8D2294}"/>
                  </a:ext>
                </a:extLst>
              </p:cNvPr>
              <p:cNvSpPr/>
              <p:nvPr/>
            </p:nvSpPr>
            <p:spPr>
              <a:xfrm>
                <a:off x="7953098" y="303283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</a:t>
                </a:r>
                <a:endParaRPr lang="zh-CN" altLang="en-US" sz="900" dirty="0"/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E71AF4CD-5459-44F0-B817-AC45FA4C1C63}"/>
                  </a:ext>
                </a:extLst>
              </p:cNvPr>
              <p:cNvSpPr/>
              <p:nvPr/>
            </p:nvSpPr>
            <p:spPr>
              <a:xfrm>
                <a:off x="7117076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</a:t>
                </a:r>
                <a:endParaRPr lang="zh-CN" altLang="en-US" sz="900" dirty="0"/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B12CA9EA-A347-4642-833A-622BDBA6B679}"/>
                  </a:ext>
                </a:extLst>
              </p:cNvPr>
              <p:cNvSpPr/>
              <p:nvPr/>
            </p:nvSpPr>
            <p:spPr>
              <a:xfrm>
                <a:off x="7256413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9</a:t>
                </a:r>
                <a:endParaRPr lang="zh-CN" altLang="en-US" sz="900" dirty="0"/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B291D434-E989-4141-BEA8-34F6CDA312F1}"/>
                  </a:ext>
                </a:extLst>
              </p:cNvPr>
              <p:cNvSpPr/>
              <p:nvPr/>
            </p:nvSpPr>
            <p:spPr>
              <a:xfrm>
                <a:off x="7395750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10</a:t>
                </a:r>
                <a:endParaRPr lang="zh-CN" altLang="en-US" sz="900" dirty="0"/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E077740E-DB79-4B92-86F5-62E666D7BF2D}"/>
                  </a:ext>
                </a:extLst>
              </p:cNvPr>
              <p:cNvSpPr/>
              <p:nvPr/>
            </p:nvSpPr>
            <p:spPr>
              <a:xfrm>
                <a:off x="7535087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</a:t>
                </a:r>
                <a:endParaRPr lang="zh-CN" altLang="en-US" sz="900" dirty="0"/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360748BC-4D2B-4E08-A348-121095148626}"/>
                  </a:ext>
                </a:extLst>
              </p:cNvPr>
              <p:cNvSpPr/>
              <p:nvPr/>
            </p:nvSpPr>
            <p:spPr>
              <a:xfrm>
                <a:off x="7674424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12</a:t>
                </a:r>
                <a:endParaRPr lang="zh-CN" altLang="en-US" sz="900" dirty="0"/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A80ACF85-EF8C-4DFB-B09D-76F0738D182B}"/>
                  </a:ext>
                </a:extLst>
              </p:cNvPr>
              <p:cNvSpPr/>
              <p:nvPr/>
            </p:nvSpPr>
            <p:spPr>
              <a:xfrm>
                <a:off x="7813761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13</a:t>
                </a:r>
                <a:endParaRPr lang="zh-CN" altLang="en-US" sz="900" dirty="0"/>
              </a:p>
            </p:txBody>
          </p:sp>
          <p:sp>
            <p:nvSpPr>
              <p:cNvPr id="441" name="矩形 440">
                <a:extLst>
                  <a:ext uri="{FF2B5EF4-FFF2-40B4-BE49-F238E27FC236}">
                    <a16:creationId xmlns:a16="http://schemas.microsoft.com/office/drawing/2014/main" id="{5C452D35-F793-4D45-82FA-24C4082EAEB4}"/>
                  </a:ext>
                </a:extLst>
              </p:cNvPr>
              <p:cNvSpPr/>
              <p:nvPr/>
            </p:nvSpPr>
            <p:spPr>
              <a:xfrm>
                <a:off x="7953098" y="3226534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14</a:t>
                </a:r>
                <a:endParaRPr lang="zh-CN" altLang="en-US" sz="900" dirty="0"/>
              </a:p>
            </p:txBody>
          </p:sp>
          <p:sp>
            <p:nvSpPr>
              <p:cNvPr id="442" name="矩形 441">
                <a:extLst>
                  <a:ext uri="{FF2B5EF4-FFF2-40B4-BE49-F238E27FC236}">
                    <a16:creationId xmlns:a16="http://schemas.microsoft.com/office/drawing/2014/main" id="{248FF3C6-2B7B-48FA-BF89-9E275D6698B5}"/>
                  </a:ext>
                </a:extLst>
              </p:cNvPr>
              <p:cNvSpPr/>
              <p:nvPr/>
            </p:nvSpPr>
            <p:spPr>
              <a:xfrm>
                <a:off x="7117076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15</a:t>
                </a:r>
                <a:endParaRPr lang="zh-CN" altLang="en-US" sz="900" dirty="0"/>
              </a:p>
            </p:txBody>
          </p:sp>
          <p:sp>
            <p:nvSpPr>
              <p:cNvPr id="443" name="矩形 442">
                <a:extLst>
                  <a:ext uri="{FF2B5EF4-FFF2-40B4-BE49-F238E27FC236}">
                    <a16:creationId xmlns:a16="http://schemas.microsoft.com/office/drawing/2014/main" id="{850018BA-351C-4013-9700-5B35C749DCE4}"/>
                  </a:ext>
                </a:extLst>
              </p:cNvPr>
              <p:cNvSpPr/>
              <p:nvPr/>
            </p:nvSpPr>
            <p:spPr>
              <a:xfrm>
                <a:off x="7256413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16</a:t>
                </a:r>
                <a:endParaRPr lang="zh-CN" altLang="en-US" sz="900" dirty="0"/>
              </a:p>
            </p:txBody>
          </p:sp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7F5BA7D3-BE90-4905-B393-07F868AF898C}"/>
                  </a:ext>
                </a:extLst>
              </p:cNvPr>
              <p:cNvSpPr/>
              <p:nvPr/>
            </p:nvSpPr>
            <p:spPr>
              <a:xfrm>
                <a:off x="7395750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17</a:t>
                </a:r>
                <a:endParaRPr lang="zh-CN" altLang="en-US" sz="900" dirty="0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0BB5EF23-B890-4B18-8104-1AD130204367}"/>
                  </a:ext>
                </a:extLst>
              </p:cNvPr>
              <p:cNvSpPr/>
              <p:nvPr/>
            </p:nvSpPr>
            <p:spPr>
              <a:xfrm>
                <a:off x="7535087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18</a:t>
                </a:r>
                <a:endParaRPr lang="zh-CN" altLang="en-US" sz="900" dirty="0"/>
              </a:p>
            </p:txBody>
          </p: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D767FDE7-BD84-4601-B4D1-40CA9559D3D3}"/>
                  </a:ext>
                </a:extLst>
              </p:cNvPr>
              <p:cNvSpPr/>
              <p:nvPr/>
            </p:nvSpPr>
            <p:spPr>
              <a:xfrm>
                <a:off x="7674424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19</a:t>
                </a:r>
                <a:endParaRPr lang="zh-CN" altLang="en-US" sz="900" dirty="0"/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CE447A67-5166-4CDB-BB3B-E07B3234AF8B}"/>
                  </a:ext>
                </a:extLst>
              </p:cNvPr>
              <p:cNvSpPr/>
              <p:nvPr/>
            </p:nvSpPr>
            <p:spPr>
              <a:xfrm>
                <a:off x="7813761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20</a:t>
                </a:r>
                <a:endParaRPr lang="zh-CN" altLang="en-US" sz="900" dirty="0"/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EC0B32C4-7404-4C9C-B1F8-234543A07AF7}"/>
                  </a:ext>
                </a:extLst>
              </p:cNvPr>
              <p:cNvSpPr/>
              <p:nvPr/>
            </p:nvSpPr>
            <p:spPr>
              <a:xfrm>
                <a:off x="7953098" y="3420236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21</a:t>
                </a:r>
                <a:endParaRPr lang="zh-CN" altLang="en-US" sz="900" dirty="0"/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1FB7E7D6-5917-488D-A0FF-87C9AD7EE1B0}"/>
                  </a:ext>
                </a:extLst>
              </p:cNvPr>
              <p:cNvSpPr/>
              <p:nvPr/>
            </p:nvSpPr>
            <p:spPr>
              <a:xfrm>
                <a:off x="7117076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</a:t>
                </a:r>
                <a:endParaRPr lang="zh-CN" altLang="en-US" sz="900" dirty="0"/>
              </a:p>
            </p:txBody>
          </p:sp>
          <p:sp>
            <p:nvSpPr>
              <p:cNvPr id="450" name="矩形 449">
                <a:extLst>
                  <a:ext uri="{FF2B5EF4-FFF2-40B4-BE49-F238E27FC236}">
                    <a16:creationId xmlns:a16="http://schemas.microsoft.com/office/drawing/2014/main" id="{3128CA94-177E-4292-A1F5-28299B25C235}"/>
                  </a:ext>
                </a:extLst>
              </p:cNvPr>
              <p:cNvSpPr/>
              <p:nvPr/>
            </p:nvSpPr>
            <p:spPr>
              <a:xfrm>
                <a:off x="7256413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23</a:t>
                </a:r>
                <a:endParaRPr lang="zh-CN" altLang="en-US" sz="900" dirty="0"/>
              </a:p>
            </p:txBody>
          </p:sp>
          <p:sp>
            <p:nvSpPr>
              <p:cNvPr id="451" name="矩形 450">
                <a:extLst>
                  <a:ext uri="{FF2B5EF4-FFF2-40B4-BE49-F238E27FC236}">
                    <a16:creationId xmlns:a16="http://schemas.microsoft.com/office/drawing/2014/main" id="{0D5852A5-31E1-4953-8079-CC5BD5EB8A55}"/>
                  </a:ext>
                </a:extLst>
              </p:cNvPr>
              <p:cNvSpPr/>
              <p:nvPr/>
            </p:nvSpPr>
            <p:spPr>
              <a:xfrm>
                <a:off x="7395750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24</a:t>
                </a:r>
                <a:endParaRPr lang="zh-CN" altLang="en-US" sz="900" dirty="0"/>
              </a:p>
            </p:txBody>
          </p:sp>
          <p:sp>
            <p:nvSpPr>
              <p:cNvPr id="452" name="矩形 451">
                <a:extLst>
                  <a:ext uri="{FF2B5EF4-FFF2-40B4-BE49-F238E27FC236}">
                    <a16:creationId xmlns:a16="http://schemas.microsoft.com/office/drawing/2014/main" id="{FB260D38-24EA-48E6-9E98-1721E95A41A9}"/>
                  </a:ext>
                </a:extLst>
              </p:cNvPr>
              <p:cNvSpPr/>
              <p:nvPr/>
            </p:nvSpPr>
            <p:spPr>
              <a:xfrm>
                <a:off x="7535087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25</a:t>
                </a:r>
                <a:endParaRPr lang="zh-CN" altLang="en-US" sz="900" dirty="0"/>
              </a:p>
            </p:txBody>
          </p:sp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9E2332F5-B460-48A9-8DB5-14ABF60333F5}"/>
                  </a:ext>
                </a:extLst>
              </p:cNvPr>
              <p:cNvSpPr/>
              <p:nvPr/>
            </p:nvSpPr>
            <p:spPr>
              <a:xfrm>
                <a:off x="7674424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26</a:t>
                </a:r>
                <a:endParaRPr lang="zh-CN" altLang="en-US" sz="900" dirty="0"/>
              </a:p>
            </p:txBody>
          </p:sp>
          <p:sp>
            <p:nvSpPr>
              <p:cNvPr id="454" name="矩形 453">
                <a:extLst>
                  <a:ext uri="{FF2B5EF4-FFF2-40B4-BE49-F238E27FC236}">
                    <a16:creationId xmlns:a16="http://schemas.microsoft.com/office/drawing/2014/main" id="{E0F9A096-7B40-4835-8E38-D7256B61D7A7}"/>
                  </a:ext>
                </a:extLst>
              </p:cNvPr>
              <p:cNvSpPr/>
              <p:nvPr/>
            </p:nvSpPr>
            <p:spPr>
              <a:xfrm>
                <a:off x="7813761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27</a:t>
                </a:r>
                <a:endParaRPr lang="zh-CN" altLang="en-US" sz="900" dirty="0"/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8D34D296-A08E-43B0-9BAA-1B0E5DE84F18}"/>
                  </a:ext>
                </a:extLst>
              </p:cNvPr>
              <p:cNvSpPr/>
              <p:nvPr/>
            </p:nvSpPr>
            <p:spPr>
              <a:xfrm>
                <a:off x="7953098" y="3613938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28</a:t>
                </a:r>
                <a:endParaRPr lang="zh-CN" altLang="en-US" sz="900" dirty="0"/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BCFC3255-500B-499D-9123-7786FEBD52B1}"/>
                  </a:ext>
                </a:extLst>
              </p:cNvPr>
              <p:cNvSpPr/>
              <p:nvPr/>
            </p:nvSpPr>
            <p:spPr>
              <a:xfrm>
                <a:off x="7338236" y="3769928"/>
                <a:ext cx="141152" cy="19659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7D8D2041-50FD-4618-AF60-41D44AB9EEAF}"/>
                  </a:ext>
                </a:extLst>
              </p:cNvPr>
              <p:cNvSpPr/>
              <p:nvPr/>
            </p:nvSpPr>
            <p:spPr>
              <a:xfrm>
                <a:off x="7116862" y="3807640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29</a:t>
                </a:r>
                <a:endParaRPr lang="zh-CN" altLang="en-US" sz="900" dirty="0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0B51692F-B0C6-4779-920F-2D35E8E39CA9}"/>
                  </a:ext>
                </a:extLst>
              </p:cNvPr>
              <p:cNvSpPr/>
              <p:nvPr/>
            </p:nvSpPr>
            <p:spPr>
              <a:xfrm>
                <a:off x="7260553" y="3807640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30</a:t>
                </a: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0" name="直接连接符 459">
                <a:extLst>
                  <a:ext uri="{FF2B5EF4-FFF2-40B4-BE49-F238E27FC236}">
                    <a16:creationId xmlns:a16="http://schemas.microsoft.com/office/drawing/2014/main" id="{3136B7AD-5037-440D-BDAC-47AFA1A44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3423" y="4003709"/>
                <a:ext cx="102210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F2771045-AABD-49D7-A3A5-C0979F0AE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3423" y="4250520"/>
                <a:ext cx="102210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61FB4E9F-F4BF-455F-9BF0-C3966D612FC0}"/>
                  </a:ext>
                </a:extLst>
              </p:cNvPr>
              <p:cNvSpPr/>
              <p:nvPr/>
            </p:nvSpPr>
            <p:spPr>
              <a:xfrm>
                <a:off x="7267634" y="3845352"/>
                <a:ext cx="305227" cy="102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.</a:t>
                </a: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A60A2E12-CB06-4B26-ABB5-77989B3625FC}"/>
                  </a:ext>
                </a:extLst>
              </p:cNvPr>
              <p:cNvSpPr/>
              <p:nvPr/>
            </p:nvSpPr>
            <p:spPr>
              <a:xfrm>
                <a:off x="7176648" y="2737223"/>
                <a:ext cx="1022105" cy="2393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A504F5A0-B487-496F-9B1E-9BFE3055CB31}"/>
                  </a:ext>
                </a:extLst>
              </p:cNvPr>
              <p:cNvSpPr/>
              <p:nvPr/>
            </p:nvSpPr>
            <p:spPr>
              <a:xfrm>
                <a:off x="7183423" y="2734560"/>
                <a:ext cx="999846" cy="25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Calendar</a:t>
                </a:r>
                <a:endParaRPr lang="zh-CN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8" name="直接连接符 467">
                <a:extLst>
                  <a:ext uri="{FF2B5EF4-FFF2-40B4-BE49-F238E27FC236}">
                    <a16:creationId xmlns:a16="http://schemas.microsoft.com/office/drawing/2014/main" id="{45923975-DF6B-4F2E-A310-33968B93F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6647" y="2976561"/>
                <a:ext cx="102210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E53B2933-E96B-4B85-B200-AFFEE4A1F9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45166" y="4052288"/>
                <a:ext cx="1076360" cy="178571"/>
              </a:xfrm>
              <a:prstGeom prst="rect">
                <a:avLst/>
              </a:prstGeom>
              <a:noFill/>
              <a:ln w="19050">
                <a:solidFill>
                  <a:srgbClr val="B60A2C"/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CDDAF88C-4E59-44CF-AFDA-FE84EECA6C47}"/>
                </a:ext>
              </a:extLst>
            </p:cNvPr>
            <p:cNvSpPr/>
            <p:nvPr/>
          </p:nvSpPr>
          <p:spPr>
            <a:xfrm>
              <a:off x="7157267" y="4013595"/>
              <a:ext cx="1087419" cy="249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/>
                <a:t>group meeting</a:t>
              </a:r>
              <a:endParaRPr lang="zh-CN" altLang="en-US" sz="1100" dirty="0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BFF8BA-8447-4D86-855D-87521A5EFB42}"/>
              </a:ext>
            </a:extLst>
          </p:cNvPr>
          <p:cNvCxnSpPr>
            <a:cxnSpLocks/>
          </p:cNvCxnSpPr>
          <p:nvPr/>
        </p:nvCxnSpPr>
        <p:spPr>
          <a:xfrm>
            <a:off x="10926054" y="2386473"/>
            <a:ext cx="664257" cy="755534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C781FF8-3C77-4043-877B-1A093BF80716}"/>
              </a:ext>
            </a:extLst>
          </p:cNvPr>
          <p:cNvCxnSpPr>
            <a:cxnSpLocks/>
          </p:cNvCxnSpPr>
          <p:nvPr/>
        </p:nvCxnSpPr>
        <p:spPr>
          <a:xfrm flipV="1">
            <a:off x="10926054" y="3450135"/>
            <a:ext cx="659737" cy="766449"/>
          </a:xfrm>
          <a:prstGeom prst="straightConnector1">
            <a:avLst/>
          </a:prstGeom>
          <a:ln w="19050">
            <a:solidFill>
              <a:srgbClr val="B60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8C1A06-B2DD-42F9-949A-68040F74C4AD}"/>
              </a:ext>
            </a:extLst>
          </p:cNvPr>
          <p:cNvGrpSpPr/>
          <p:nvPr/>
        </p:nvGrpSpPr>
        <p:grpSpPr>
          <a:xfrm>
            <a:off x="816881" y="2076884"/>
            <a:ext cx="2631248" cy="2580753"/>
            <a:chOff x="747337" y="2070301"/>
            <a:chExt cx="2631248" cy="2580753"/>
          </a:xfrm>
        </p:grpSpPr>
        <p:pic>
          <p:nvPicPr>
            <p:cNvPr id="274" name="Picture 2" descr="QQ邮箱(com.tencent.androidqqmail) - 6.1.0 - 应用- 酷安网">
              <a:extLst>
                <a:ext uri="{FF2B5EF4-FFF2-40B4-BE49-F238E27FC236}">
                  <a16:creationId xmlns:a16="http://schemas.microsoft.com/office/drawing/2014/main" id="{BF2B4702-2E7F-4DB8-8633-84A50B9AD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571" y="2070301"/>
              <a:ext cx="892878" cy="89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6" name="文本框 745">
              <a:extLst>
                <a:ext uri="{FF2B5EF4-FFF2-40B4-BE49-F238E27FC236}">
                  <a16:creationId xmlns:a16="http://schemas.microsoft.com/office/drawing/2014/main" id="{A5B55FE6-6D2F-41DA-AE49-AEB37E732D4F}"/>
                </a:ext>
              </a:extLst>
            </p:cNvPr>
            <p:cNvSpPr txBox="1"/>
            <p:nvPr/>
          </p:nvSpPr>
          <p:spPr>
            <a:xfrm>
              <a:off x="747337" y="3727724"/>
              <a:ext cx="263124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4,500,000,000+ installations in major app markets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4BD2175-C54C-4B09-85D4-319296A7EE69}"/>
                </a:ext>
              </a:extLst>
            </p:cNvPr>
            <p:cNvSpPr/>
            <p:nvPr/>
          </p:nvSpPr>
          <p:spPr>
            <a:xfrm>
              <a:off x="1295764" y="3086163"/>
              <a:ext cx="1534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QQ Mail</a:t>
              </a:r>
            </a:p>
          </p:txBody>
        </p:sp>
      </p:grpSp>
      <p:sp>
        <p:nvSpPr>
          <p:cNvPr id="747" name="文本框 746">
            <a:extLst>
              <a:ext uri="{FF2B5EF4-FFF2-40B4-BE49-F238E27FC236}">
                <a16:creationId xmlns:a16="http://schemas.microsoft.com/office/drawing/2014/main" id="{66388A24-D012-4475-9BAE-1EC480F9E0FE}"/>
              </a:ext>
            </a:extLst>
          </p:cNvPr>
          <p:cNvSpPr txBox="1"/>
          <p:nvPr/>
        </p:nvSpPr>
        <p:spPr>
          <a:xfrm>
            <a:off x="10902895" y="3164624"/>
            <a:ext cx="1335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B60A2C"/>
                </a:solidFill>
              </a:rPr>
              <a:t>GUI inconsistency</a:t>
            </a:r>
            <a:endParaRPr lang="zh-CN" altLang="en-US" sz="1100" b="1" dirty="0">
              <a:solidFill>
                <a:srgbClr val="B60A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/>
      <p:bldP spid="503" grpId="0"/>
      <p:bldP spid="262" grpId="0"/>
      <p:bldP spid="263" grpId="0"/>
      <p:bldP spid="470" grpId="0" animBg="1"/>
      <p:bldP spid="7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9DE196D-670C-4ECF-A809-64F02AB495F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AD7314-D914-4084-94F5-C0530B4934B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DF34E9-2BC2-4957-8F28-B54676BAD51E}"/>
              </a:ext>
            </a:extLst>
          </p:cNvPr>
          <p:cNvSpPr txBox="1"/>
          <p:nvPr/>
        </p:nvSpPr>
        <p:spPr>
          <a:xfrm>
            <a:off x="1198646" y="1289930"/>
            <a:ext cx="9794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Setting defects detected by SetDroid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QQ邮箱(com.tencent.androidqqmail) - 6.1.0 - 应用- 酷安网">
            <a:extLst>
              <a:ext uri="{FF2B5EF4-FFF2-40B4-BE49-F238E27FC236}">
                <a16:creationId xmlns:a16="http://schemas.microsoft.com/office/drawing/2014/main" id="{70CDBFD2-4126-4FA0-9DF8-8EF34DCC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52" y="3816293"/>
            <a:ext cx="638368" cy="63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D9789D-9A64-4FA9-BE31-68E7E6011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7" y="3799851"/>
            <a:ext cx="646334" cy="6463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6F82EF-6A66-421F-B3CE-A86445456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4" y="3816292"/>
            <a:ext cx="646334" cy="646334"/>
          </a:xfrm>
          <a:prstGeom prst="rect">
            <a:avLst/>
          </a:prstGeom>
        </p:spPr>
      </p:pic>
      <p:pic>
        <p:nvPicPr>
          <p:cNvPr id="19" name="内容占位符 52">
            <a:extLst>
              <a:ext uri="{FF2B5EF4-FFF2-40B4-BE49-F238E27FC236}">
                <a16:creationId xmlns:a16="http://schemas.microsoft.com/office/drawing/2014/main" id="{26FD1E97-4A03-47B2-B909-72241E35E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6" y="3816293"/>
            <a:ext cx="638368" cy="638368"/>
          </a:xfrm>
          <a:prstGeom prst="rect">
            <a:avLst/>
          </a:prstGeom>
        </p:spPr>
      </p:pic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B5149F77-6311-4A17-BF4B-BACD00372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54" y="3799851"/>
            <a:ext cx="646332" cy="646332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A524868-67EC-4626-BD7C-0850CA91D262}"/>
              </a:ext>
            </a:extLst>
          </p:cNvPr>
          <p:cNvGraphicFramePr>
            <a:graphicFrameLocks noGrp="1"/>
          </p:cNvGraphicFramePr>
          <p:nvPr/>
        </p:nvGraphicFramePr>
        <p:xfrm>
          <a:off x="808707" y="1928764"/>
          <a:ext cx="1057458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430">
                  <a:extLst>
                    <a:ext uri="{9D8B030D-6E8A-4147-A177-3AD203B41FA5}">
                      <a16:colId xmlns:a16="http://schemas.microsoft.com/office/drawing/2014/main" val="28524142"/>
                    </a:ext>
                  </a:extLst>
                </a:gridCol>
                <a:gridCol w="1762430">
                  <a:extLst>
                    <a:ext uri="{9D8B030D-6E8A-4147-A177-3AD203B41FA5}">
                      <a16:colId xmlns:a16="http://schemas.microsoft.com/office/drawing/2014/main" val="553715416"/>
                    </a:ext>
                  </a:extLst>
                </a:gridCol>
                <a:gridCol w="1762430">
                  <a:extLst>
                    <a:ext uri="{9D8B030D-6E8A-4147-A177-3AD203B41FA5}">
                      <a16:colId xmlns:a16="http://schemas.microsoft.com/office/drawing/2014/main" val="578013826"/>
                    </a:ext>
                  </a:extLst>
                </a:gridCol>
                <a:gridCol w="1762430">
                  <a:extLst>
                    <a:ext uri="{9D8B030D-6E8A-4147-A177-3AD203B41FA5}">
                      <a16:colId xmlns:a16="http://schemas.microsoft.com/office/drawing/2014/main" val="3241901711"/>
                    </a:ext>
                  </a:extLst>
                </a:gridCol>
                <a:gridCol w="1762430">
                  <a:extLst>
                    <a:ext uri="{9D8B030D-6E8A-4147-A177-3AD203B41FA5}">
                      <a16:colId xmlns:a16="http://schemas.microsoft.com/office/drawing/2014/main" val="2964942373"/>
                    </a:ext>
                  </a:extLst>
                </a:gridCol>
                <a:gridCol w="1762430">
                  <a:extLst>
                    <a:ext uri="{9D8B030D-6E8A-4147-A177-3AD203B41FA5}">
                      <a16:colId xmlns:a16="http://schemas.microsoft.com/office/drawing/2014/main" val="1970554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subjects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 open-source apps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commercial apps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17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Bug state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detected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confirmed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detected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confirmed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04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#Bugs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759355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0C16C53E-2200-4429-B2E6-902A00F87F96}"/>
              </a:ext>
            </a:extLst>
          </p:cNvPr>
          <p:cNvSpPr txBox="1"/>
          <p:nvPr/>
        </p:nvSpPr>
        <p:spPr>
          <a:xfrm>
            <a:off x="1468689" y="4657707"/>
            <a:ext cx="130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 bugs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43DD23-417B-401D-AA3C-3AFCC89D1BA7}"/>
              </a:ext>
            </a:extLst>
          </p:cNvPr>
          <p:cNvSpPr txBox="1"/>
          <p:nvPr/>
        </p:nvSpPr>
        <p:spPr>
          <a:xfrm>
            <a:off x="3483519" y="4657707"/>
            <a:ext cx="129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QQMail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 bugs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492EE7-8137-4393-AF81-4108F4A867B5}"/>
              </a:ext>
            </a:extLst>
          </p:cNvPr>
          <p:cNvSpPr txBox="1"/>
          <p:nvPr/>
        </p:nvSpPr>
        <p:spPr>
          <a:xfrm>
            <a:off x="5480103" y="4657707"/>
            <a:ext cx="129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 bugs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7A3098-A547-4C6E-9A81-7940C4E77622}"/>
              </a:ext>
            </a:extLst>
          </p:cNvPr>
          <p:cNvSpPr txBox="1"/>
          <p:nvPr/>
        </p:nvSpPr>
        <p:spPr>
          <a:xfrm>
            <a:off x="7486641" y="4657706"/>
            <a:ext cx="129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CapCut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 bugs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72E2D2-5BA9-43A9-9CE7-9BABC28ADD73}"/>
              </a:ext>
            </a:extLst>
          </p:cNvPr>
          <p:cNvSpPr txBox="1"/>
          <p:nvPr/>
        </p:nvSpPr>
        <p:spPr>
          <a:xfrm>
            <a:off x="9494510" y="4656125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AlipayHK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 bugs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426DFA-EE76-4AD0-B7C9-61565986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957C16-4853-4627-ACA1-AABD9C94070A}"/>
              </a:ext>
            </a:extLst>
          </p:cNvPr>
          <p:cNvSpPr txBox="1"/>
          <p:nvPr/>
        </p:nvSpPr>
        <p:spPr>
          <a:xfrm>
            <a:off x="2329655" y="5512398"/>
            <a:ext cx="8208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0" dirty="0">
                <a:solidFill>
                  <a:srgbClr val="C00000"/>
                </a:solidFill>
                <a:effectLst/>
                <a:latin typeface="NimbusRomNo9L-Medi"/>
              </a:rPr>
              <a:t>All of them have billions of monthly active users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9DE196D-670C-4ECF-A809-64F02AB495F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AD7314-D914-4084-94F5-C0530B4934B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426DFA-EE76-4AD0-B7C9-61565986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AEDB59-B982-4DBF-A59A-A196ED7A3752}"/>
              </a:ext>
            </a:extLst>
          </p:cNvPr>
          <p:cNvSpPr txBox="1"/>
          <p:nvPr/>
        </p:nvSpPr>
        <p:spPr>
          <a:xfrm>
            <a:off x="1792224" y="2015120"/>
            <a:ext cx="88757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PATDroid</a:t>
            </a:r>
          </a:p>
          <a:p>
            <a:pPr lvl="1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Detect crashes induced by changing </a:t>
            </a:r>
            <a:r>
              <a:rPr lang="en-US" altLang="zh-CN" sz="24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217AC21-0054-4974-B01B-F738ED95C51B}"/>
              </a:ext>
            </a:extLst>
          </p:cNvPr>
          <p:cNvSpPr txBox="1"/>
          <p:nvPr/>
        </p:nvSpPr>
        <p:spPr>
          <a:xfrm>
            <a:off x="1792224" y="3526749"/>
            <a:ext cx="89733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PREFEST</a:t>
            </a:r>
          </a:p>
          <a:p>
            <a:pPr lvl="1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Detect crashes induced by changing app-specific preferences and some system settings (</a:t>
            </a:r>
            <a:r>
              <a:rPr lang="en-US" altLang="zh-CN" sz="24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and location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61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D9A0A7-6CE9-4AC3-80BE-371109DB9574}"/>
              </a:ext>
            </a:extLst>
          </p:cNvPr>
          <p:cNvSpPr txBox="1"/>
          <p:nvPr/>
        </p:nvSpPr>
        <p:spPr>
          <a:xfrm>
            <a:off x="344369" y="1294775"/>
            <a:ext cx="11503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Comparison with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PATDroid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Prefest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on the 26 open-source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DE196D-670C-4ECF-A809-64F02AB495F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AD7314-D914-4084-94F5-C0530B4934B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EVALUATION</a:t>
            </a:r>
            <a:endParaRPr lang="zh-CN" altLang="en-US" sz="3200" dirty="0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3367AB45-325D-4E03-AAB5-51C52EABBE84}"/>
              </a:ext>
              <a:ext uri="{147F2762-F138-4A5C-976F-8EAC2B608ADB}">
                <a16:predDERef xmlns:a16="http://schemas.microsoft.com/office/drawing/2014/main" pred="{60266897-E028-42CF-9F3E-4C0ABF0EFB8C}"/>
              </a:ext>
            </a:extLst>
          </p:cNvPr>
          <p:cNvGraphicFramePr>
            <a:graphicFrameLocks/>
          </p:cNvGraphicFramePr>
          <p:nvPr/>
        </p:nvGraphicFramePr>
        <p:xfrm>
          <a:off x="1618062" y="2213834"/>
          <a:ext cx="8955876" cy="3517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20EBA1-15F7-4988-A64A-5FA698F2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1E6E85-8732-443C-A9B3-F233FC907AA1}"/>
              </a:ext>
            </a:extLst>
          </p:cNvPr>
          <p:cNvSpPr/>
          <p:nvPr/>
        </p:nvSpPr>
        <p:spPr>
          <a:xfrm>
            <a:off x="6930056" y="5057180"/>
            <a:ext cx="574158" cy="60317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AA245B-4C59-416A-B093-02C46C237813}"/>
              </a:ext>
            </a:extLst>
          </p:cNvPr>
          <p:cNvSpPr/>
          <p:nvPr/>
        </p:nvSpPr>
        <p:spPr>
          <a:xfrm>
            <a:off x="4351327" y="5057180"/>
            <a:ext cx="574158" cy="60317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2F7CD1-B855-4343-9AD2-BD12B29F70D4}"/>
              </a:ext>
            </a:extLst>
          </p:cNvPr>
          <p:cNvSpPr/>
          <p:nvPr/>
        </p:nvSpPr>
        <p:spPr>
          <a:xfrm>
            <a:off x="5640692" y="5363028"/>
            <a:ext cx="574158" cy="297327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355691-6511-484A-AE59-E3D3C1ED0837}"/>
              </a:ext>
            </a:extLst>
          </p:cNvPr>
          <p:cNvSpPr/>
          <p:nvPr/>
        </p:nvSpPr>
        <p:spPr>
          <a:xfrm>
            <a:off x="8219421" y="5358768"/>
            <a:ext cx="574158" cy="301588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48D76B-EE51-40FD-9BD8-BC58CDDB7D64}"/>
              </a:ext>
            </a:extLst>
          </p:cNvPr>
          <p:cNvSpPr/>
          <p:nvPr/>
        </p:nvSpPr>
        <p:spPr>
          <a:xfrm>
            <a:off x="9465923" y="5358768"/>
            <a:ext cx="574158" cy="301588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73913B-977A-4A96-8A2A-57DD4BC5CB2E}"/>
              </a:ext>
            </a:extLst>
          </p:cNvPr>
          <p:cNvSpPr/>
          <p:nvPr/>
        </p:nvSpPr>
        <p:spPr>
          <a:xfrm>
            <a:off x="1845363" y="5057180"/>
            <a:ext cx="2175093" cy="603176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487922-84A8-4912-B971-995F00569F3F}"/>
              </a:ext>
            </a:extLst>
          </p:cNvPr>
          <p:cNvSpPr/>
          <p:nvPr/>
        </p:nvSpPr>
        <p:spPr>
          <a:xfrm>
            <a:off x="1838108" y="5363028"/>
            <a:ext cx="2182348" cy="297327"/>
          </a:xfrm>
          <a:prstGeom prst="rect">
            <a:avLst/>
          </a:prstGeom>
          <a:noFill/>
          <a:ln w="19050"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9DE196D-670C-4ECF-A809-64F02AB495FF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AD7314-D914-4084-94F5-C0530B4934B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SUMMARY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20EBA1-15F7-4988-A64A-5FA698F2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808019-F2B5-41FB-89AB-1E83C3A3AAE2}"/>
              </a:ext>
            </a:extLst>
          </p:cNvPr>
          <p:cNvSpPr/>
          <p:nvPr/>
        </p:nvSpPr>
        <p:spPr>
          <a:xfrm>
            <a:off x="2305926" y="1431781"/>
            <a:ext cx="9041343" cy="966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We have conducted </a:t>
            </a:r>
            <a:r>
              <a:rPr lang="en-US" altLang="zh-CN" sz="2000" b="1" dirty="0">
                <a:latin typeface="Arial" panose="020B0604020202020204" pitchFamily="34" charset="0"/>
              </a:rPr>
              <a:t>the first empirical analysis</a:t>
            </a:r>
            <a:r>
              <a:rPr lang="en-US" altLang="zh-CN" sz="2000" dirty="0">
                <a:latin typeface="Arial" panose="020B0604020202020204" pitchFamily="34" charset="0"/>
              </a:rPr>
              <a:t> of setting defects in Android apps and found that most apps are affected by non-crashing setting defects. </a:t>
            </a:r>
            <a:endParaRPr lang="zh-CN" altLang="en-US" sz="2000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35E4C12-73C6-416A-B04F-A3BAEE595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0" y="1431781"/>
            <a:ext cx="1131728" cy="1131728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EAE7608-1B2D-4BE1-875C-C05094BF9C69}"/>
              </a:ext>
            </a:extLst>
          </p:cNvPr>
          <p:cNvSpPr/>
          <p:nvPr/>
        </p:nvSpPr>
        <p:spPr>
          <a:xfrm>
            <a:off x="2305924" y="3031680"/>
            <a:ext cx="9041345" cy="966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Informed by the findings of our study, we designed </a:t>
            </a:r>
            <a:r>
              <a:rPr lang="en-US" altLang="zh-CN" sz="2000" b="1" dirty="0">
                <a:latin typeface="Arial" panose="020B0604020202020204" pitchFamily="34" charset="0"/>
              </a:rPr>
              <a:t>setting-wise metamorphic fuzzing </a:t>
            </a:r>
            <a:r>
              <a:rPr lang="en-US" altLang="zh-CN" sz="2000" dirty="0">
                <a:latin typeface="Arial" panose="020B0604020202020204" pitchFamily="34" charset="0"/>
              </a:rPr>
              <a:t>for finding setting defects, which was realized in the SetDroid tool.</a:t>
            </a:r>
            <a:endParaRPr lang="zh-CN" alt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CAF058C-D42F-4292-8CD5-EFAE562D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0" y="3031680"/>
            <a:ext cx="1131728" cy="113172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6562FF8-AE9A-4629-B511-0A824BAC2E96}"/>
              </a:ext>
            </a:extLst>
          </p:cNvPr>
          <p:cNvSpPr/>
          <p:nvPr/>
        </p:nvSpPr>
        <p:spPr>
          <a:xfrm>
            <a:off x="2305925" y="4631579"/>
            <a:ext cx="9041344" cy="966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SetDroid found 49 previously unknown setting defects from 26 open-source and five industrial apps, the majority (39 out of 49) are </a:t>
            </a:r>
            <a:r>
              <a:rPr lang="en-US" altLang="zh-CN" sz="2000" b="1" dirty="0">
                <a:latin typeface="Arial" panose="020B0604020202020204" pitchFamily="34" charset="0"/>
              </a:rPr>
              <a:t>non-crashing bugs. </a:t>
            </a:r>
            <a:endParaRPr lang="zh-CN" altLang="en-US" sz="20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FCC69F1-80E5-4E5F-8793-2497D655C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0" y="4631579"/>
            <a:ext cx="1131728" cy="11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5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256B3-93B2-4ABF-97AD-A1526458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3DFA02-9BE5-4276-BC0F-C4B9A5E24EA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FUTURE WORK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C2AB20-F34D-4FCE-9519-81AC09A962B0}"/>
              </a:ext>
            </a:extLst>
          </p:cNvPr>
          <p:cNvSpPr/>
          <p:nvPr/>
        </p:nvSpPr>
        <p:spPr>
          <a:xfrm>
            <a:off x="577523" y="1620318"/>
            <a:ext cx="11036953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Locate and repair the bugs detected by SetDroid.</a:t>
            </a:r>
          </a:p>
        </p:txBody>
      </p:sp>
    </p:spTree>
    <p:extLst>
      <p:ext uri="{BB962C8B-B14F-4D97-AF65-F5344CB8AC3E}">
        <p14:creationId xmlns:p14="http://schemas.microsoft.com/office/powerpoint/2010/main" val="251941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93CEEFBC-055F-45DA-8970-99F09EDF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37" y="4894579"/>
            <a:ext cx="625429" cy="62542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3E2A66C-3CD2-4686-A265-ED815919E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10" y="4906283"/>
            <a:ext cx="619578" cy="61957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71209F3-5DD9-4312-AC3E-EB894B802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6" y="1264045"/>
            <a:ext cx="619577" cy="61957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104A567-600D-47CA-9935-82A1DB729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79" y="3008857"/>
            <a:ext cx="625430" cy="625430"/>
          </a:xfrm>
          <a:prstGeom prst="rect">
            <a:avLst/>
          </a:prstGeom>
          <a:ln>
            <a:noFill/>
          </a:ln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97F2DE2-3F03-4D5D-A691-14EF27ABA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175" y="4894579"/>
            <a:ext cx="625430" cy="62543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ADEA8AA-DA9C-40D2-8933-BC79306DC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36" y="4900431"/>
            <a:ext cx="625430" cy="625430"/>
          </a:xfrm>
          <a:prstGeom prst="rect">
            <a:avLst/>
          </a:prstGeom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FD36046-19A6-42CB-8A60-E398A3320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37" y="4921637"/>
            <a:ext cx="625430" cy="625430"/>
          </a:xfrm>
          <a:prstGeom prst="rect">
            <a:avLst/>
          </a:prstGeom>
          <a:ln>
            <a:noFill/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35661E0-8577-4FE7-B539-52D807B9DF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25" y="1258192"/>
            <a:ext cx="625430" cy="62543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FA4C4B4-26D8-4CD3-9BA1-D35F6A624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67" y="4921637"/>
            <a:ext cx="625430" cy="6254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A6009D3-DBF8-4D55-8EC9-67316EC278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36" y="2929177"/>
            <a:ext cx="625428" cy="62542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866ECE-497E-412B-AA8B-AF71B72B61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56" y="1253164"/>
            <a:ext cx="625430" cy="6254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C8FB7D-1F4D-47B5-AD11-55B4BE3F36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25" y="4906286"/>
            <a:ext cx="625427" cy="6254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5ED432-065B-4E13-93FF-9A95187E63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" y="2932328"/>
            <a:ext cx="625430" cy="62543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C6047FD-D458-49EC-8E8D-709585535BE3}"/>
              </a:ext>
            </a:extLst>
          </p:cNvPr>
          <p:cNvSpPr/>
          <p:nvPr/>
        </p:nvSpPr>
        <p:spPr>
          <a:xfrm>
            <a:off x="1081239" y="188492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Apps and notifications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5029BD-49E8-4B85-B4AA-D2020CD8A747}"/>
              </a:ext>
            </a:extLst>
          </p:cNvPr>
          <p:cNvSpPr/>
          <p:nvPr/>
        </p:nvSpPr>
        <p:spPr>
          <a:xfrm>
            <a:off x="7141732" y="1873927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Battery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757F6-32F8-457F-8B38-CA6CE12E11CB}"/>
              </a:ext>
            </a:extLst>
          </p:cNvPr>
          <p:cNvSpPr/>
          <p:nvPr/>
        </p:nvSpPr>
        <p:spPr>
          <a:xfrm>
            <a:off x="3187038" y="355002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Developer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F8B1B9-C12F-4556-8BFD-73F8EAF1269D}"/>
              </a:ext>
            </a:extLst>
          </p:cNvPr>
          <p:cNvSpPr/>
          <p:nvPr/>
        </p:nvSpPr>
        <p:spPr>
          <a:xfrm>
            <a:off x="1952825" y="554706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Display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21A2F9-EAAF-481A-828A-44E2519D9E75}"/>
              </a:ext>
            </a:extLst>
          </p:cNvPr>
          <p:cNvSpPr/>
          <p:nvPr/>
        </p:nvSpPr>
        <p:spPr>
          <a:xfrm>
            <a:off x="77637" y="3554605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Accessibility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DCEBA3-6C4D-4D8A-A16A-96D26FB5DDC6}"/>
              </a:ext>
            </a:extLst>
          </p:cNvPr>
          <p:cNvSpPr/>
          <p:nvPr/>
        </p:nvSpPr>
        <p:spPr>
          <a:xfrm>
            <a:off x="4872544" y="552586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Network and connect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6189436-5F3E-48D4-B141-F8D769D50CD0}"/>
              </a:ext>
            </a:extLst>
          </p:cNvPr>
          <p:cNvSpPr/>
          <p:nvPr/>
        </p:nvSpPr>
        <p:spPr>
          <a:xfrm>
            <a:off x="9793366" y="552586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Other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C4B300E-FAA1-4F50-A77F-A68596D51897}"/>
              </a:ext>
            </a:extLst>
          </p:cNvPr>
          <p:cNvSpPr/>
          <p:nvPr/>
        </p:nvSpPr>
        <p:spPr>
          <a:xfrm>
            <a:off x="8571636" y="363807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Sound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3A581E-A0CB-4EFE-965C-240B278BB7A7}"/>
              </a:ext>
            </a:extLst>
          </p:cNvPr>
          <p:cNvSpPr/>
          <p:nvPr/>
        </p:nvSpPr>
        <p:spPr>
          <a:xfrm>
            <a:off x="9307505" y="196998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Location and security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3762A6-D581-4096-8F03-D275190F4CD1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FFC6EFBD-5E4F-4DEA-B580-380EA3686A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54" y="1351268"/>
            <a:ext cx="625429" cy="62542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D0ED96D-82E4-40CF-B8C5-FCED34FDAF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50" y="1351268"/>
            <a:ext cx="625430" cy="625430"/>
          </a:xfrm>
          <a:prstGeom prst="rect">
            <a:avLst/>
          </a:prstGeom>
          <a:ln>
            <a:noFill/>
          </a:ln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F5008003-CECF-4AEE-8A9E-2263876744FC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BACKGROUND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FA4278-B39A-4E8D-B3DB-792B4073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35" name="图形 34" descr="智能手机">
            <a:extLst>
              <a:ext uri="{FF2B5EF4-FFF2-40B4-BE49-F238E27FC236}">
                <a16:creationId xmlns:a16="http://schemas.microsoft.com/office/drawing/2014/main" id="{B8259FA7-6B31-428B-A736-B5527BF2E9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59573" y="1841127"/>
            <a:ext cx="2351926" cy="235192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ABC0F3C-9CA8-4E8C-9CBB-38A0BCA6E4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049" y="2565711"/>
            <a:ext cx="766974" cy="899917"/>
          </a:xfrm>
          <a:prstGeom prst="rect">
            <a:avLst/>
          </a:prstGeom>
        </p:spPr>
      </p:pic>
      <p:pic>
        <p:nvPicPr>
          <p:cNvPr id="37" name="图片 36" descr="徽标&#10;&#10;描述已自动生成">
            <a:extLst>
              <a:ext uri="{FF2B5EF4-FFF2-40B4-BE49-F238E27FC236}">
                <a16:creationId xmlns:a16="http://schemas.microsoft.com/office/drawing/2014/main" id="{1C441AFD-32CB-4EC4-8CE4-14543AD629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80" y="2520015"/>
            <a:ext cx="1624911" cy="10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256B3-93B2-4ABF-97AD-A1526458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3DFA02-9BE5-4276-BC0F-C4B9A5E24EA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FUTURE WORK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C2AB20-F34D-4FCE-9519-81AC09A962B0}"/>
              </a:ext>
            </a:extLst>
          </p:cNvPr>
          <p:cNvSpPr/>
          <p:nvPr/>
        </p:nvSpPr>
        <p:spPr>
          <a:xfrm>
            <a:off x="577523" y="1620318"/>
            <a:ext cx="11036953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Locate and repair the bugs detected by SetDroid.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 static analysis techniques to detect setting defects.</a:t>
            </a:r>
          </a:p>
        </p:txBody>
      </p:sp>
    </p:spTree>
    <p:extLst>
      <p:ext uri="{BB962C8B-B14F-4D97-AF65-F5344CB8AC3E}">
        <p14:creationId xmlns:p14="http://schemas.microsoft.com/office/powerpoint/2010/main" val="533345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256B3-93B2-4ABF-97AD-A1526458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3DFA02-9BE5-4276-BC0F-C4B9A5E24EA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FUTURE WORK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C2AB20-F34D-4FCE-9519-81AC09A962B0}"/>
              </a:ext>
            </a:extLst>
          </p:cNvPr>
          <p:cNvSpPr/>
          <p:nvPr/>
        </p:nvSpPr>
        <p:spPr>
          <a:xfrm>
            <a:off x="577523" y="1620318"/>
            <a:ext cx="1103695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Locate and repair the bugs detected by SetDroid.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 static analysis techniques to detect setting defects.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Detect other non-crashing bugs.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5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256B3-93B2-4ABF-97AD-A1526458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3DFA02-9BE5-4276-BC0F-C4B9A5E24EAA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SETDROID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E01F48-F4CD-4C06-BCAC-DBE6E628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9" y="1064301"/>
            <a:ext cx="7584021" cy="51444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51C2BA-297B-4189-92A7-FB8279B6630B}"/>
              </a:ext>
            </a:extLst>
          </p:cNvPr>
          <p:cNvSpPr txBox="1"/>
          <p:nvPr/>
        </p:nvSpPr>
        <p:spPr>
          <a:xfrm>
            <a:off x="4570166" y="192635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https://github.com/setting-defect-fuzzing/home 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E87A1A-C6EC-4BE9-A9F4-E41D97D579DB}"/>
              </a:ext>
            </a:extLst>
          </p:cNvPr>
          <p:cNvSpPr txBox="1"/>
          <p:nvPr/>
        </p:nvSpPr>
        <p:spPr>
          <a:xfrm>
            <a:off x="8702515" y="2695529"/>
            <a:ext cx="307144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Video Tutorial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Tool 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Study Dataset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10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D044C9-A49A-42F4-83F0-C3097D7E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64748B4A-05EA-4247-B71C-28D7C7C96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17" y="1890083"/>
            <a:ext cx="7180814" cy="43476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BE8878-0CF8-4369-A781-00F67516694C}"/>
              </a:ext>
            </a:extLst>
          </p:cNvPr>
          <p:cNvSpPr txBox="1"/>
          <p:nvPr/>
        </p:nvSpPr>
        <p:spPr>
          <a:xfrm>
            <a:off x="1542070" y="1029955"/>
            <a:ext cx="9097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Setting defects found in the five commercial apps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680B5F-ABB6-421C-BB14-5C10662F9FC6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EVALUATION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00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7B3762A6-D581-4096-8F03-D275190F4CD1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8D0436-D2AF-40A6-B4A3-0EB409A7A7F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BACKGROUND</a:t>
            </a:r>
            <a:endParaRPr lang="zh-CN" altLang="en-US" sz="32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4D1FDEA-CC93-47FA-97BF-E0554248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37" y="4894579"/>
            <a:ext cx="625429" cy="625429"/>
          </a:xfrm>
          <a:prstGeom prst="rect">
            <a:avLst/>
          </a:prstGeom>
        </p:spPr>
      </p:pic>
      <p:sp>
        <p:nvSpPr>
          <p:cNvPr id="2" name="加号 1">
            <a:extLst>
              <a:ext uri="{FF2B5EF4-FFF2-40B4-BE49-F238E27FC236}">
                <a16:creationId xmlns:a16="http://schemas.microsoft.com/office/drawing/2014/main" id="{E2A324E6-7033-4E51-839E-65AAD9940E82}"/>
              </a:ext>
            </a:extLst>
          </p:cNvPr>
          <p:cNvSpPr/>
          <p:nvPr/>
        </p:nvSpPr>
        <p:spPr>
          <a:xfrm>
            <a:off x="4423019" y="3119628"/>
            <a:ext cx="520700" cy="5207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EF2FAD9-908A-425F-9C1E-90D0C7CAAF93}"/>
              </a:ext>
            </a:extLst>
          </p:cNvPr>
          <p:cNvSpPr/>
          <p:nvPr/>
        </p:nvSpPr>
        <p:spPr>
          <a:xfrm>
            <a:off x="7198463" y="3185600"/>
            <a:ext cx="434237" cy="341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形 42" descr="智能手机">
            <a:extLst>
              <a:ext uri="{FF2B5EF4-FFF2-40B4-BE49-F238E27FC236}">
                <a16:creationId xmlns:a16="http://schemas.microsoft.com/office/drawing/2014/main" id="{9282C3A1-BFDC-4EA9-8C4F-A0BFC30DB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053" y="1841127"/>
            <a:ext cx="2351926" cy="2351926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9D80E5D-2EEF-4248-AE25-CF04C0D9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72ADBF-F310-4D3C-8991-5C7DCC2EF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0529" y="2565712"/>
            <a:ext cx="766974" cy="899916"/>
          </a:xfrm>
          <a:prstGeom prst="rect">
            <a:avLst/>
          </a:prstGeom>
        </p:spPr>
      </p:pic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78D86B8F-3EC7-42F7-9453-041159A3A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39" y="2565711"/>
            <a:ext cx="1485354" cy="984984"/>
          </a:xfrm>
          <a:prstGeom prst="rect">
            <a:avLst/>
          </a:prstGeom>
        </p:spPr>
      </p:pic>
      <p:pic>
        <p:nvPicPr>
          <p:cNvPr id="14" name="图形 13" descr="智能手机">
            <a:extLst>
              <a:ext uri="{FF2B5EF4-FFF2-40B4-BE49-F238E27FC236}">
                <a16:creationId xmlns:a16="http://schemas.microsoft.com/office/drawing/2014/main" id="{9E0D7FEB-E6FF-486D-B2B0-BA1740830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9573" y="1841127"/>
            <a:ext cx="2351926" cy="2351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47F82C-7440-41DA-B866-C8F73AF68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049" y="2565711"/>
            <a:ext cx="766974" cy="8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2305 -0.2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7B3762A6-D581-4096-8F03-D275190F4CD1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68D0436-D2AF-40A6-B4A3-0EB409A7A7F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 REAL SETTING defect</a:t>
            </a:r>
            <a:endParaRPr lang="zh-CN" altLang="en-US" sz="280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9D80E5D-2EEF-4248-AE25-CF04C0D9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45C5B1-285D-453B-AB5A-D108939DB5E1}"/>
              </a:ext>
            </a:extLst>
          </p:cNvPr>
          <p:cNvGrpSpPr/>
          <p:nvPr/>
        </p:nvGrpSpPr>
        <p:grpSpPr>
          <a:xfrm>
            <a:off x="6501828" y="890465"/>
            <a:ext cx="3256294" cy="5394391"/>
            <a:chOff x="4467853" y="1046095"/>
            <a:chExt cx="3256294" cy="539439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16B6B80-8544-4024-8236-361B883B55C9}"/>
                </a:ext>
              </a:extLst>
            </p:cNvPr>
            <p:cNvGrpSpPr/>
            <p:nvPr/>
          </p:nvGrpSpPr>
          <p:grpSpPr>
            <a:xfrm>
              <a:off x="4467853" y="1046095"/>
              <a:ext cx="3256294" cy="5394391"/>
              <a:chOff x="283447" y="1777365"/>
              <a:chExt cx="1781521" cy="2896235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EC2CD37-1A70-4621-9442-C90C9D10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447" y="1777365"/>
                <a:ext cx="1781521" cy="289623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73A7F7F-FE14-4FFA-A150-B1F4FC7F3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3113"/>
              <a:stretch/>
            </p:blipFill>
            <p:spPr>
              <a:xfrm>
                <a:off x="316672" y="2155809"/>
                <a:ext cx="1712153" cy="559908"/>
              </a:xfrm>
              <a:prstGeom prst="rect">
                <a:avLst/>
              </a:prstGeom>
            </p:spPr>
          </p:pic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E1DD40D-2BA9-4162-9363-9848D9D90744}"/>
                </a:ext>
              </a:extLst>
            </p:cNvPr>
            <p:cNvSpPr/>
            <p:nvPr/>
          </p:nvSpPr>
          <p:spPr>
            <a:xfrm>
              <a:off x="7071360" y="5790642"/>
              <a:ext cx="586724" cy="552308"/>
            </a:xfrm>
            <a:prstGeom prst="rect">
              <a:avLst/>
            </a:prstGeom>
            <a:noFill/>
            <a:ln w="28575">
              <a:solidFill>
                <a:srgbClr val="B60A2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D5BBBB-4CCA-49F7-B190-D61CAFA744F7}"/>
              </a:ext>
            </a:extLst>
          </p:cNvPr>
          <p:cNvGrpSpPr/>
          <p:nvPr/>
        </p:nvGrpSpPr>
        <p:grpSpPr>
          <a:xfrm>
            <a:off x="6499161" y="890465"/>
            <a:ext cx="3256294" cy="5394391"/>
            <a:chOff x="5880858" y="900349"/>
            <a:chExt cx="3256294" cy="539439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E0BE22-ACCA-4D95-8D5F-77F979F9E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0858" y="900349"/>
              <a:ext cx="3256294" cy="539439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731E5F-92BF-4211-A6A5-7356456CD7BF}"/>
                </a:ext>
              </a:extLst>
            </p:cNvPr>
            <p:cNvSpPr/>
            <p:nvPr/>
          </p:nvSpPr>
          <p:spPr>
            <a:xfrm>
              <a:off x="5944254" y="1154674"/>
              <a:ext cx="372602" cy="304800"/>
            </a:xfrm>
            <a:prstGeom prst="rect">
              <a:avLst/>
            </a:prstGeom>
            <a:noFill/>
            <a:ln w="28575">
              <a:solidFill>
                <a:srgbClr val="B60A2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84B118-7BAD-4A56-AE44-DFC87C22AF3B}"/>
              </a:ext>
            </a:extLst>
          </p:cNvPr>
          <p:cNvGrpSpPr/>
          <p:nvPr/>
        </p:nvGrpSpPr>
        <p:grpSpPr>
          <a:xfrm>
            <a:off x="6499161" y="892581"/>
            <a:ext cx="3256294" cy="5392275"/>
            <a:chOff x="5483974" y="900349"/>
            <a:chExt cx="3256294" cy="539227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E29AAB3-7929-46AC-B00B-5FAC73B9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3974" y="900349"/>
              <a:ext cx="3256294" cy="539227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F31B8E-BA16-49ED-9F82-203A157BAA63}"/>
                </a:ext>
              </a:extLst>
            </p:cNvPr>
            <p:cNvSpPr/>
            <p:nvPr/>
          </p:nvSpPr>
          <p:spPr>
            <a:xfrm>
              <a:off x="7969758" y="5957651"/>
              <a:ext cx="699875" cy="297182"/>
            </a:xfrm>
            <a:prstGeom prst="rect">
              <a:avLst/>
            </a:prstGeom>
            <a:noFill/>
            <a:ln w="28575">
              <a:solidFill>
                <a:srgbClr val="B60A2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 descr="徽标&#10;&#10;描述已自动生成">
            <a:extLst>
              <a:ext uri="{FF2B5EF4-FFF2-40B4-BE49-F238E27FC236}">
                <a16:creationId xmlns:a16="http://schemas.microsoft.com/office/drawing/2014/main" id="{D8B66493-C72B-4427-AA5A-471BC169E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2" y="2116766"/>
            <a:ext cx="2631800" cy="163498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4532DA0-72F7-4535-83EF-8818AFBFC46E}"/>
              </a:ext>
            </a:extLst>
          </p:cNvPr>
          <p:cNvSpPr txBox="1"/>
          <p:nvPr/>
        </p:nvSpPr>
        <p:spPr>
          <a:xfrm>
            <a:off x="1094058" y="4113914"/>
            <a:ext cx="448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10,000,000+ installations on Google Play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2.5K stars on GitHub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58C3B5-6D5D-4FEE-B023-5EFAC45EB0C6}"/>
              </a:ext>
            </a:extLst>
          </p:cNvPr>
          <p:cNvGrpSpPr/>
          <p:nvPr/>
        </p:nvGrpSpPr>
        <p:grpSpPr>
          <a:xfrm>
            <a:off x="6495443" y="890465"/>
            <a:ext cx="3263729" cy="5394391"/>
            <a:chOff x="6495443" y="890465"/>
            <a:chExt cx="3263729" cy="539439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E8731D8-D16E-4AA1-89FD-935C8A184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5443" y="890465"/>
              <a:ext cx="3263729" cy="5394391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214E88-073F-447B-B30A-3682CE858D86}"/>
                </a:ext>
              </a:extLst>
            </p:cNvPr>
            <p:cNvSpPr/>
            <p:nvPr/>
          </p:nvSpPr>
          <p:spPr>
            <a:xfrm>
              <a:off x="7722212" y="3819575"/>
              <a:ext cx="822960" cy="588679"/>
            </a:xfrm>
            <a:prstGeom prst="rect">
              <a:avLst/>
            </a:prstGeom>
            <a:noFill/>
            <a:ln w="28575">
              <a:solidFill>
                <a:srgbClr val="B60A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4EAED72-F70D-4FAB-BFE9-CDD44B9D7E85}"/>
                </a:ext>
              </a:extLst>
            </p:cNvPr>
            <p:cNvSpPr/>
            <p:nvPr/>
          </p:nvSpPr>
          <p:spPr>
            <a:xfrm>
              <a:off x="6734663" y="2116106"/>
              <a:ext cx="1886008" cy="588679"/>
            </a:xfrm>
            <a:prstGeom prst="rect">
              <a:avLst/>
            </a:prstGeom>
            <a:noFill/>
            <a:ln w="28575">
              <a:solidFill>
                <a:srgbClr val="B60A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A8ADD84-4F36-4CB5-B37A-F4714EF85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1726" y="893759"/>
            <a:ext cx="3263729" cy="538780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295F6F-19D0-4B0E-BE1F-44C5B61ED70C}"/>
              </a:ext>
            </a:extLst>
          </p:cNvPr>
          <p:cNvGrpSpPr/>
          <p:nvPr/>
        </p:nvGrpSpPr>
        <p:grpSpPr>
          <a:xfrm>
            <a:off x="6501828" y="893759"/>
            <a:ext cx="3271164" cy="5387802"/>
            <a:chOff x="6488008" y="893759"/>
            <a:chExt cx="3271164" cy="538780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046CDAE-CA0F-469A-AAFC-75EB8A573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8008" y="893759"/>
              <a:ext cx="3271164" cy="53878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381BD-DC10-4156-A98D-828AAAE60CD7}"/>
                </a:ext>
              </a:extLst>
            </p:cNvPr>
            <p:cNvSpPr/>
            <p:nvPr/>
          </p:nvSpPr>
          <p:spPr>
            <a:xfrm>
              <a:off x="7712110" y="3786248"/>
              <a:ext cx="822960" cy="588679"/>
            </a:xfrm>
            <a:prstGeom prst="rect">
              <a:avLst/>
            </a:prstGeom>
            <a:noFill/>
            <a:ln w="28575">
              <a:solidFill>
                <a:srgbClr val="B60A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79711CD-2C8E-45C7-97B1-C8107C342041}"/>
                </a:ext>
              </a:extLst>
            </p:cNvPr>
            <p:cNvSpPr/>
            <p:nvPr/>
          </p:nvSpPr>
          <p:spPr>
            <a:xfrm>
              <a:off x="6649062" y="2118349"/>
              <a:ext cx="1886008" cy="588679"/>
            </a:xfrm>
            <a:prstGeom prst="rect">
              <a:avLst/>
            </a:prstGeom>
            <a:noFill/>
            <a:ln w="28575">
              <a:solidFill>
                <a:srgbClr val="B60A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4ED44CA-A9E6-4926-8184-27A8C1EC2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828" y="900349"/>
            <a:ext cx="3271164" cy="53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2DCD08-5414-44E4-BE20-B046948E0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724" y="2804477"/>
            <a:ext cx="8998551" cy="124904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conducted the first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systematic study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understand the characteristics of setting defects in Android apps.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C3A60B-A15D-4761-8E23-59E381B6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E620C6-5ED8-4895-9300-6F56C85610FB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EMPIRICAL STUDY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576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B0CA7D-D0CA-40D5-B03C-04B23059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9C88E4-94D8-4EF0-952A-8CF8DBB9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B83288-F5EF-4043-B5A1-A238D9C06E50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0D389E-F948-4176-8719-79FF4752E878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RESEARCH QUESTIONS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108296-E0CE-444A-B797-5EA14EEA9A89}"/>
              </a:ext>
            </a:extLst>
          </p:cNvPr>
          <p:cNvSpPr/>
          <p:nvPr/>
        </p:nvSpPr>
        <p:spPr>
          <a:xfrm>
            <a:off x="2228850" y="1920073"/>
            <a:ext cx="9220200" cy="75460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 settings defects have a wide </a:t>
            </a:r>
            <a:r>
              <a:rPr lang="en-US" altLang="zh-CN" sz="20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on the correctness of apps in the wild?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433D6E5-C5AF-4910-AE88-9E6E277304D2}"/>
              </a:ext>
            </a:extLst>
          </p:cNvPr>
          <p:cNvSpPr/>
          <p:nvPr/>
        </p:nvSpPr>
        <p:spPr>
          <a:xfrm>
            <a:off x="2228850" y="3320248"/>
            <a:ext cx="9220200" cy="75460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their major </a:t>
            </a:r>
            <a:r>
              <a:rPr lang="en-US" altLang="zh-CN" sz="20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causes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EDA4996-CCC5-4BD3-A5BE-4415947016C7}"/>
              </a:ext>
            </a:extLst>
          </p:cNvPr>
          <p:cNvSpPr/>
          <p:nvPr/>
        </p:nvSpPr>
        <p:spPr>
          <a:xfrm>
            <a:off x="2228850" y="4720423"/>
            <a:ext cx="9220200" cy="75460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their common </a:t>
            </a:r>
            <a:r>
              <a:rPr lang="en-US" altLang="zh-CN" sz="20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consequences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 How do they </a:t>
            </a:r>
            <a:r>
              <a:rPr lang="en-US" altLang="zh-CN" sz="2000" b="1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manifest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F6F23C-4347-4148-9E04-F2CAF8A2E1DD}"/>
              </a:ext>
            </a:extLst>
          </p:cNvPr>
          <p:cNvSpPr txBox="1"/>
          <p:nvPr/>
        </p:nvSpPr>
        <p:spPr>
          <a:xfrm>
            <a:off x="1000125" y="2035764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RQ1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1DFD8C-E8E6-4191-BCEB-339BE48CEFF1}"/>
              </a:ext>
            </a:extLst>
          </p:cNvPr>
          <p:cNvSpPr txBox="1"/>
          <p:nvPr/>
        </p:nvSpPr>
        <p:spPr>
          <a:xfrm>
            <a:off x="1000125" y="3435939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RQ2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1CB524-999F-410A-9EE4-7B74B2AC7587}"/>
              </a:ext>
            </a:extLst>
          </p:cNvPr>
          <p:cNvSpPr txBox="1"/>
          <p:nvPr/>
        </p:nvSpPr>
        <p:spPr>
          <a:xfrm>
            <a:off x="1000125" y="4836115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RQ3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54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7E62EE-34F1-4AC4-B379-850D8B0C1254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3E4E60-8322-46A8-BECB-0E309C1927EC}"/>
              </a:ext>
            </a:extLst>
          </p:cNvPr>
          <p:cNvSpPr/>
          <p:nvPr/>
        </p:nvSpPr>
        <p:spPr>
          <a:xfrm>
            <a:off x="0" y="0"/>
            <a:ext cx="4210050" cy="754602"/>
          </a:xfrm>
          <a:prstGeom prst="rect">
            <a:avLst/>
          </a:prstGeom>
          <a:solidFill>
            <a:srgbClr val="B60A2C"/>
          </a:solidFill>
          <a:ln>
            <a:solidFill>
              <a:srgbClr val="B6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EMPIRICAL STUDY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BBCEEA-0391-431E-9463-3BCAF91E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FF32-DF10-4C74-8123-003EAA99CC6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15FB774-AE02-44AA-9632-824A8593D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57" y="4515568"/>
            <a:ext cx="530864" cy="53086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C9F9858-DA7C-4599-97D0-CF4477500FC0}"/>
              </a:ext>
            </a:extLst>
          </p:cNvPr>
          <p:cNvSpPr/>
          <p:nvPr/>
        </p:nvSpPr>
        <p:spPr>
          <a:xfrm>
            <a:off x="5413421" y="4493276"/>
            <a:ext cx="156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180 popular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Android apps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AB1F0DA-2489-437A-A142-79ABB59E4764}"/>
              </a:ext>
            </a:extLst>
          </p:cNvPr>
          <p:cNvSpPr/>
          <p:nvPr/>
        </p:nvSpPr>
        <p:spPr>
          <a:xfrm>
            <a:off x="4551219" y="3115647"/>
            <a:ext cx="2252400" cy="86423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Collecting and validating defects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72C2158-1E46-427E-8182-67E5D7865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57" y="2158988"/>
            <a:ext cx="500938" cy="500938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2E0C3682-21D6-43A6-8A29-D05A552BD5A2}"/>
              </a:ext>
            </a:extLst>
          </p:cNvPr>
          <p:cNvSpPr/>
          <p:nvPr/>
        </p:nvSpPr>
        <p:spPr>
          <a:xfrm>
            <a:off x="5359063" y="2213549"/>
            <a:ext cx="1959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Setting keywords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1300EF8-FE9B-4869-BE10-583FC455884B}"/>
              </a:ext>
            </a:extLst>
          </p:cNvPr>
          <p:cNvCxnSpPr/>
          <p:nvPr/>
        </p:nvCxnSpPr>
        <p:spPr>
          <a:xfrm flipH="1">
            <a:off x="5677418" y="2659926"/>
            <a:ext cx="1" cy="398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3C214D5-3CE5-4CC8-B484-7D3A011D5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1" y="3137891"/>
            <a:ext cx="819744" cy="819744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0040E00-19E2-4BEB-8864-CD71018AE4FE}"/>
              </a:ext>
            </a:extLst>
          </p:cNvPr>
          <p:cNvCxnSpPr>
            <a:cxnSpLocks/>
          </p:cNvCxnSpPr>
          <p:nvPr/>
        </p:nvCxnSpPr>
        <p:spPr>
          <a:xfrm>
            <a:off x="6921334" y="3556113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689F8FF-30D9-4333-9ED6-434F778A615F}"/>
              </a:ext>
            </a:extLst>
          </p:cNvPr>
          <p:cNvSpPr/>
          <p:nvPr/>
        </p:nvSpPr>
        <p:spPr>
          <a:xfrm>
            <a:off x="7980897" y="3258369"/>
            <a:ext cx="155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1,074 setting defects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77FCF-D3A4-42E2-A16C-73A1C8D61243}"/>
              </a:ext>
            </a:extLst>
          </p:cNvPr>
          <p:cNvCxnSpPr/>
          <p:nvPr/>
        </p:nvCxnSpPr>
        <p:spPr>
          <a:xfrm flipH="1">
            <a:off x="5674276" y="4037555"/>
            <a:ext cx="1" cy="39804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3ADE78E-E0FC-41D3-911B-0F72638F2FC5}"/>
              </a:ext>
            </a:extLst>
          </p:cNvPr>
          <p:cNvSpPr/>
          <p:nvPr/>
        </p:nvSpPr>
        <p:spPr>
          <a:xfrm>
            <a:off x="10127161" y="3115647"/>
            <a:ext cx="1392145" cy="86423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DB3B06F-E0C1-4532-8A9E-BE34FFB56CAA}"/>
              </a:ext>
            </a:extLst>
          </p:cNvPr>
          <p:cNvCxnSpPr>
            <a:cxnSpLocks/>
          </p:cNvCxnSpPr>
          <p:nvPr/>
        </p:nvCxnSpPr>
        <p:spPr>
          <a:xfrm>
            <a:off x="9534994" y="3523737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E2C79C6-DAFC-4593-8F92-1B9577BC0AB8}"/>
              </a:ext>
            </a:extLst>
          </p:cNvPr>
          <p:cNvSpPr/>
          <p:nvPr/>
        </p:nvSpPr>
        <p:spPr>
          <a:xfrm>
            <a:off x="2882860" y="4371875"/>
            <a:ext cx="1392145" cy="86423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Crawling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5AF1254-751D-43D7-A706-4D944053E7B8}"/>
              </a:ext>
            </a:extLst>
          </p:cNvPr>
          <p:cNvCxnSpPr>
            <a:cxnSpLocks/>
          </p:cNvCxnSpPr>
          <p:nvPr/>
        </p:nvCxnSpPr>
        <p:spPr>
          <a:xfrm>
            <a:off x="2315843" y="4796911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6738A8C2-D729-4AE4-860F-094B38E231C4}"/>
              </a:ext>
            </a:extLst>
          </p:cNvPr>
          <p:cNvSpPr/>
          <p:nvPr/>
        </p:nvSpPr>
        <p:spPr>
          <a:xfrm>
            <a:off x="1410464" y="4612244"/>
            <a:ext cx="905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3DB5F93-A9E9-440C-B1E7-1771DDE3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5" y="4499490"/>
            <a:ext cx="677114" cy="562851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7A60423-C5EC-40F6-B00A-1D29C2220F8F}"/>
              </a:ext>
            </a:extLst>
          </p:cNvPr>
          <p:cNvCxnSpPr>
            <a:cxnSpLocks/>
          </p:cNvCxnSpPr>
          <p:nvPr/>
        </p:nvCxnSpPr>
        <p:spPr>
          <a:xfrm>
            <a:off x="4377053" y="4781580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BBD8EFF-6054-4999-911A-8FE5AC84B0C0}"/>
              </a:ext>
            </a:extLst>
          </p:cNvPr>
          <p:cNvSpPr/>
          <p:nvPr/>
        </p:nvSpPr>
        <p:spPr>
          <a:xfrm>
            <a:off x="2885536" y="1965448"/>
            <a:ext cx="1392145" cy="86423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keywords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98B60F0-E8CB-45C3-986A-07175FB632DE}"/>
              </a:ext>
            </a:extLst>
          </p:cNvPr>
          <p:cNvCxnSpPr>
            <a:cxnSpLocks/>
          </p:cNvCxnSpPr>
          <p:nvPr/>
        </p:nvCxnSpPr>
        <p:spPr>
          <a:xfrm>
            <a:off x="4377053" y="2409457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B9A145A-6843-4C05-862F-6799A479FA46}"/>
              </a:ext>
            </a:extLst>
          </p:cNvPr>
          <p:cNvCxnSpPr>
            <a:cxnSpLocks/>
          </p:cNvCxnSpPr>
          <p:nvPr/>
        </p:nvCxnSpPr>
        <p:spPr>
          <a:xfrm>
            <a:off x="2315843" y="2397565"/>
            <a:ext cx="478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3C61498-490F-437C-9ACF-5BABB1E79C74}"/>
              </a:ext>
            </a:extLst>
          </p:cNvPr>
          <p:cNvSpPr/>
          <p:nvPr/>
        </p:nvSpPr>
        <p:spPr>
          <a:xfrm>
            <a:off x="560654" y="2214646"/>
            <a:ext cx="1741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Android documentation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3990229-B9A4-43D3-BA8F-99051EE04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1" y="1747097"/>
            <a:ext cx="601570" cy="601570"/>
          </a:xfrm>
          <a:prstGeom prst="rect">
            <a:avLst/>
          </a:prstGeom>
        </p:spPr>
      </p:pic>
      <p:sp>
        <p:nvSpPr>
          <p:cNvPr id="3" name="右大括号 2">
            <a:extLst>
              <a:ext uri="{FF2B5EF4-FFF2-40B4-BE49-F238E27FC236}">
                <a16:creationId xmlns:a16="http://schemas.microsoft.com/office/drawing/2014/main" id="{F6CF9F71-3862-4791-B1E8-D77A54BD8EE4}"/>
              </a:ext>
            </a:extLst>
          </p:cNvPr>
          <p:cNvSpPr/>
          <p:nvPr/>
        </p:nvSpPr>
        <p:spPr>
          <a:xfrm rot="5400000">
            <a:off x="8337430" y="2108907"/>
            <a:ext cx="335638" cy="4332428"/>
          </a:xfrm>
          <a:prstGeom prst="rightBrace">
            <a:avLst/>
          </a:prstGeom>
          <a:ln w="19050">
            <a:solidFill>
              <a:srgbClr val="B60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C2FFB4-B6EB-42B2-AFDA-49F8A05D71C6}"/>
              </a:ext>
            </a:extLst>
          </p:cNvPr>
          <p:cNvSpPr/>
          <p:nvPr/>
        </p:nvSpPr>
        <p:spPr>
          <a:xfrm>
            <a:off x="7319010" y="4593693"/>
            <a:ext cx="2694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B60A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person-months effort </a:t>
            </a:r>
            <a:endParaRPr lang="zh-CN" altLang="en-US" dirty="0">
              <a:solidFill>
                <a:srgbClr val="B60A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1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44" grpId="0"/>
      <p:bldP spid="46" grpId="0" animBg="1"/>
      <p:bldP spid="48" grpId="0" animBg="1"/>
      <p:bldP spid="50" grpId="0"/>
      <p:bldP spid="3" grpId="0" animBg="1"/>
      <p:bldP spid="2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13239</TotalTime>
  <Words>1809</Words>
  <Application>Microsoft Office PowerPoint</Application>
  <PresentationFormat>宽屏</PresentationFormat>
  <Paragraphs>631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NimbusRomNo9L-Medi</vt:lpstr>
      <vt:lpstr>Open Sans</vt:lpstr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Office 主题​​</vt:lpstr>
      <vt:lpstr>Understanding and Finding System Setting-Related Defects in Android Apps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Finding System Setting-Related Defects in Android Apps</dc:title>
  <dc:creator>sun yilin</dc:creator>
  <cp:lastModifiedBy>sun yilin</cp:lastModifiedBy>
  <cp:revision>990</cp:revision>
  <dcterms:created xsi:type="dcterms:W3CDTF">2021-05-07T12:45:18Z</dcterms:created>
  <dcterms:modified xsi:type="dcterms:W3CDTF">2021-09-10T06:09:19Z</dcterms:modified>
</cp:coreProperties>
</file>